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38"/>
  </p:notesMasterIdLst>
  <p:sldIdLst>
    <p:sldId id="256" r:id="rId3"/>
    <p:sldId id="257" r:id="rId4"/>
    <p:sldId id="261" r:id="rId5"/>
    <p:sldId id="258" r:id="rId6"/>
    <p:sldId id="260" r:id="rId7"/>
    <p:sldId id="266" r:id="rId8"/>
    <p:sldId id="267" r:id="rId9"/>
    <p:sldId id="268" r:id="rId10"/>
    <p:sldId id="269" r:id="rId11"/>
    <p:sldId id="270" r:id="rId12"/>
    <p:sldId id="263" r:id="rId13"/>
    <p:sldId id="276" r:id="rId14"/>
    <p:sldId id="277" r:id="rId15"/>
    <p:sldId id="278" r:id="rId16"/>
    <p:sldId id="279" r:id="rId17"/>
    <p:sldId id="280" r:id="rId18"/>
    <p:sldId id="281" r:id="rId19"/>
    <p:sldId id="282" r:id="rId20"/>
    <p:sldId id="271" r:id="rId21"/>
    <p:sldId id="283" r:id="rId22"/>
    <p:sldId id="295" r:id="rId23"/>
    <p:sldId id="285" r:id="rId24"/>
    <p:sldId id="272" r:id="rId25"/>
    <p:sldId id="286" r:id="rId26"/>
    <p:sldId id="287" r:id="rId27"/>
    <p:sldId id="288" r:id="rId28"/>
    <p:sldId id="289" r:id="rId29"/>
    <p:sldId id="290" r:id="rId30"/>
    <p:sldId id="291" r:id="rId31"/>
    <p:sldId id="292" r:id="rId32"/>
    <p:sldId id="293" r:id="rId33"/>
    <p:sldId id="273" r:id="rId34"/>
    <p:sldId id="294" r:id="rId35"/>
    <p:sldId id="274" r:id="rId36"/>
    <p:sldId id="259" r:id="rId37"/>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5894"/>
    <a:srgbClr val="FFECFC"/>
    <a:srgbClr val="E076D1"/>
    <a:srgbClr val="ECAAE3"/>
    <a:srgbClr val="F5D3F0"/>
    <a:srgbClr val="E58BD8"/>
    <a:srgbClr val="D18A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p:cViewPr varScale="1">
        <p:scale>
          <a:sx n="77" d="100"/>
          <a:sy n="77" d="100"/>
        </p:scale>
        <p:origin x="276"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E57F6F-AAED-4B75-B840-D6F328661C27}" type="doc">
      <dgm:prSet loTypeId="urn:microsoft.com/office/officeart/2005/8/layout/process1" loCatId="process" qsTypeId="urn:microsoft.com/office/officeart/2005/8/quickstyle/simple1" qsCatId="simple" csTypeId="urn:microsoft.com/office/officeart/2005/8/colors/accent1_2" csCatId="accent1" phldr="1"/>
      <dgm:spPr/>
    </dgm:pt>
    <dgm:pt modelId="{09E78CE0-9FD1-41E4-AA18-EB8ACA5E7243}">
      <dgm:prSet phldrT="[Texto]" custT="1">
        <dgm:style>
          <a:lnRef idx="2">
            <a:schemeClr val="dk1"/>
          </a:lnRef>
          <a:fillRef idx="1">
            <a:schemeClr val="lt1"/>
          </a:fillRef>
          <a:effectRef idx="0">
            <a:schemeClr val="dk1"/>
          </a:effectRef>
          <a:fontRef idx="minor">
            <a:schemeClr val="dk1"/>
          </a:fontRef>
        </dgm:style>
      </dgm:prSet>
      <dgm:spPr>
        <a:solidFill>
          <a:srgbClr val="FFECFC"/>
        </a:solidFill>
        <a:ln w="57150">
          <a:solidFill>
            <a:srgbClr val="B05894"/>
          </a:solidFill>
        </a:ln>
      </dgm:spPr>
      <dgm:t>
        <a:bodyPr/>
        <a:lstStyle/>
        <a:p>
          <a:pPr algn="just"/>
          <a:r>
            <a:rPr lang="sl-SI" sz="3200" dirty="0"/>
            <a:t>Digitalno pripovedovanje zgodb je praksa uporabe novih tehnologij za pripovedovanje zgodb, ki poskuša</a:t>
          </a:r>
          <a:r>
            <a:rPr lang="en-US" sz="3200" dirty="0"/>
            <a:t>jo</a:t>
          </a:r>
          <a:r>
            <a:rPr lang="sl-SI" sz="3200" dirty="0"/>
            <a:t> ustvariti vrednost z mehanizmi pripovedovanja zgodb.</a:t>
          </a:r>
          <a:endParaRPr lang="es-ES" sz="32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dgm:t>
    </dgm:pt>
    <dgm:pt modelId="{E2C9E6A1-4B9B-4664-8190-EDD7EE439F5A}" type="parTrans" cxnId="{4DADC24A-9385-4E34-8E81-05F4DA0405AE}">
      <dgm:prSet/>
      <dgm:spPr/>
      <dgm:t>
        <a:bodyPr/>
        <a:lstStyle/>
        <a:p>
          <a:endParaRPr lang="es-ES"/>
        </a:p>
      </dgm:t>
    </dgm:pt>
    <dgm:pt modelId="{0073AA99-A9E4-4984-98E6-B6B5CC98A412}" type="sibTrans" cxnId="{4DADC24A-9385-4E34-8E81-05F4DA0405AE}">
      <dgm:prSet/>
      <dgm:spPr>
        <a:solidFill>
          <a:srgbClr val="B05894"/>
        </a:solidFill>
        <a:ln>
          <a:solidFill>
            <a:srgbClr val="B05894"/>
          </a:solidFill>
        </a:ln>
      </dgm:spPr>
      <dgm:t>
        <a:bodyPr/>
        <a:lstStyle/>
        <a:p>
          <a:endParaRPr lang="es-ES"/>
        </a:p>
      </dgm:t>
    </dgm:pt>
    <dgm:pt modelId="{1B0FDF83-6572-46D8-BF9E-343DB8A4C171}" type="pres">
      <dgm:prSet presAssocID="{4CE57F6F-AAED-4B75-B840-D6F328661C27}" presName="Name0" presStyleCnt="0">
        <dgm:presLayoutVars>
          <dgm:dir/>
          <dgm:resizeHandles val="exact"/>
        </dgm:presLayoutVars>
      </dgm:prSet>
      <dgm:spPr/>
    </dgm:pt>
    <dgm:pt modelId="{03CBBE79-C7C7-4BB8-815F-EC9883AE5482}" type="pres">
      <dgm:prSet presAssocID="{09E78CE0-9FD1-41E4-AA18-EB8ACA5E7243}" presName="node" presStyleLbl="node1" presStyleIdx="0" presStyleCnt="1" custLinFactNeighborX="3526" custLinFactNeighborY="14412">
        <dgm:presLayoutVars>
          <dgm:bulletEnabled val="1"/>
        </dgm:presLayoutVars>
      </dgm:prSet>
      <dgm:spPr/>
    </dgm:pt>
  </dgm:ptLst>
  <dgm:cxnLst>
    <dgm:cxn modelId="{4DADC24A-9385-4E34-8E81-05F4DA0405AE}" srcId="{4CE57F6F-AAED-4B75-B840-D6F328661C27}" destId="{09E78CE0-9FD1-41E4-AA18-EB8ACA5E7243}" srcOrd="0" destOrd="0" parTransId="{E2C9E6A1-4B9B-4664-8190-EDD7EE439F5A}" sibTransId="{0073AA99-A9E4-4984-98E6-B6B5CC98A412}"/>
    <dgm:cxn modelId="{2D6AA1AC-160E-4BB6-AC40-E1254C663D48}" type="presOf" srcId="{4CE57F6F-AAED-4B75-B840-D6F328661C27}" destId="{1B0FDF83-6572-46D8-BF9E-343DB8A4C171}" srcOrd="0" destOrd="0" presId="urn:microsoft.com/office/officeart/2005/8/layout/process1"/>
    <dgm:cxn modelId="{813514CF-FE3F-4E43-B5D1-F4FB4E821352}" type="presOf" srcId="{09E78CE0-9FD1-41E4-AA18-EB8ACA5E7243}" destId="{03CBBE79-C7C7-4BB8-815F-EC9883AE5482}" srcOrd="0" destOrd="0" presId="urn:microsoft.com/office/officeart/2005/8/layout/process1"/>
    <dgm:cxn modelId="{1D374B54-98E2-49BE-887D-3742F97612B9}" type="presParOf" srcId="{1B0FDF83-6572-46D8-BF9E-343DB8A4C171}" destId="{03CBBE79-C7C7-4BB8-815F-EC9883AE5482}"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E57F6F-AAED-4B75-B840-D6F328661C27}" type="doc">
      <dgm:prSet loTypeId="urn:microsoft.com/office/officeart/2005/8/layout/process1" loCatId="process" qsTypeId="urn:microsoft.com/office/officeart/2005/8/quickstyle/simple1" qsCatId="simple" csTypeId="urn:microsoft.com/office/officeart/2005/8/colors/accent1_2" csCatId="accent1" phldr="1"/>
      <dgm:spPr/>
    </dgm:pt>
    <dgm:pt modelId="{09E78CE0-9FD1-41E4-AA18-EB8ACA5E7243}">
      <dgm:prSet phldrT="[Texto]" custT="1">
        <dgm:style>
          <a:lnRef idx="2">
            <a:schemeClr val="dk1"/>
          </a:lnRef>
          <a:fillRef idx="1">
            <a:schemeClr val="lt1"/>
          </a:fillRef>
          <a:effectRef idx="0">
            <a:schemeClr val="dk1"/>
          </a:effectRef>
          <a:fontRef idx="minor">
            <a:schemeClr val="dk1"/>
          </a:fontRef>
        </dgm:style>
      </dgm:prSet>
      <dgm:spPr>
        <a:solidFill>
          <a:srgbClr val="FFECFC"/>
        </a:solidFill>
        <a:ln w="57150">
          <a:solidFill>
            <a:srgbClr val="B05894"/>
          </a:solidFill>
        </a:ln>
      </dgm:spPr>
      <dgm:t>
        <a:bodyPr/>
        <a:lstStyle/>
        <a:p>
          <a:pPr algn="just"/>
          <a:r>
            <a:rPr lang="sl-SI" sz="3200" dirty="0"/>
            <a:t>Projekti digitalnega pripovedovanja zgodb so funkcionalni, ker bolj poglobljeno kot tradicionalno pripovedovanje razumete, da ste vi in ​​vaše podjetje lahko velika moč.</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s-ES"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dgm:t>
    </dgm:pt>
    <dgm:pt modelId="{E2C9E6A1-4B9B-4664-8190-EDD7EE439F5A}" type="parTrans" cxnId="{4DADC24A-9385-4E34-8E81-05F4DA0405AE}">
      <dgm:prSet/>
      <dgm:spPr/>
      <dgm:t>
        <a:bodyPr/>
        <a:lstStyle/>
        <a:p>
          <a:endParaRPr lang="es-ES"/>
        </a:p>
      </dgm:t>
    </dgm:pt>
    <dgm:pt modelId="{0073AA99-A9E4-4984-98E6-B6B5CC98A412}" type="sibTrans" cxnId="{4DADC24A-9385-4E34-8E81-05F4DA0405AE}">
      <dgm:prSet/>
      <dgm:spPr>
        <a:solidFill>
          <a:srgbClr val="B05894"/>
        </a:solidFill>
        <a:ln>
          <a:solidFill>
            <a:srgbClr val="B05894"/>
          </a:solidFill>
        </a:ln>
      </dgm:spPr>
      <dgm:t>
        <a:bodyPr/>
        <a:lstStyle/>
        <a:p>
          <a:endParaRPr lang="es-ES"/>
        </a:p>
      </dgm:t>
    </dgm:pt>
    <dgm:pt modelId="{1B0FDF83-6572-46D8-BF9E-343DB8A4C171}" type="pres">
      <dgm:prSet presAssocID="{4CE57F6F-AAED-4B75-B840-D6F328661C27}" presName="Name0" presStyleCnt="0">
        <dgm:presLayoutVars>
          <dgm:dir/>
          <dgm:resizeHandles val="exact"/>
        </dgm:presLayoutVars>
      </dgm:prSet>
      <dgm:spPr/>
    </dgm:pt>
    <dgm:pt modelId="{03CBBE79-C7C7-4BB8-815F-EC9883AE5482}" type="pres">
      <dgm:prSet presAssocID="{09E78CE0-9FD1-41E4-AA18-EB8ACA5E7243}" presName="node" presStyleLbl="node1" presStyleIdx="0" presStyleCnt="1" custLinFactNeighborX="11507" custLinFactNeighborY="9418">
        <dgm:presLayoutVars>
          <dgm:bulletEnabled val="1"/>
        </dgm:presLayoutVars>
      </dgm:prSet>
      <dgm:spPr/>
    </dgm:pt>
  </dgm:ptLst>
  <dgm:cxnLst>
    <dgm:cxn modelId="{4DADC24A-9385-4E34-8E81-05F4DA0405AE}" srcId="{4CE57F6F-AAED-4B75-B840-D6F328661C27}" destId="{09E78CE0-9FD1-41E4-AA18-EB8ACA5E7243}" srcOrd="0" destOrd="0" parTransId="{E2C9E6A1-4B9B-4664-8190-EDD7EE439F5A}" sibTransId="{0073AA99-A9E4-4984-98E6-B6B5CC98A412}"/>
    <dgm:cxn modelId="{2D6AA1AC-160E-4BB6-AC40-E1254C663D48}" type="presOf" srcId="{4CE57F6F-AAED-4B75-B840-D6F328661C27}" destId="{1B0FDF83-6572-46D8-BF9E-343DB8A4C171}" srcOrd="0" destOrd="0" presId="urn:microsoft.com/office/officeart/2005/8/layout/process1"/>
    <dgm:cxn modelId="{813514CF-FE3F-4E43-B5D1-F4FB4E821352}" type="presOf" srcId="{09E78CE0-9FD1-41E4-AA18-EB8ACA5E7243}" destId="{03CBBE79-C7C7-4BB8-815F-EC9883AE5482}" srcOrd="0" destOrd="0" presId="urn:microsoft.com/office/officeart/2005/8/layout/process1"/>
    <dgm:cxn modelId="{1D374B54-98E2-49BE-887D-3742F97612B9}" type="presParOf" srcId="{1B0FDF83-6572-46D8-BF9E-343DB8A4C171}" destId="{03CBBE79-C7C7-4BB8-815F-EC9883AE5482}"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E57F6F-AAED-4B75-B840-D6F328661C27}" type="doc">
      <dgm:prSet loTypeId="urn:microsoft.com/office/officeart/2005/8/layout/process1" loCatId="process" qsTypeId="urn:microsoft.com/office/officeart/2005/8/quickstyle/simple1" qsCatId="simple" csTypeId="urn:microsoft.com/office/officeart/2005/8/colors/accent1_2" csCatId="accent1" phldr="1"/>
      <dgm:spPr/>
    </dgm:pt>
    <dgm:pt modelId="{09E78CE0-9FD1-41E4-AA18-EB8ACA5E7243}">
      <dgm:prSet phldrT="[Texto]" custT="1">
        <dgm:style>
          <a:lnRef idx="2">
            <a:schemeClr val="dk1"/>
          </a:lnRef>
          <a:fillRef idx="1">
            <a:schemeClr val="lt1"/>
          </a:fillRef>
          <a:effectRef idx="0">
            <a:schemeClr val="dk1"/>
          </a:effectRef>
          <a:fontRef idx="minor">
            <a:schemeClr val="dk1"/>
          </a:fontRef>
        </dgm:style>
      </dgm:prSet>
      <dgm:spPr>
        <a:solidFill>
          <a:srgbClr val="FFECFC"/>
        </a:solidFill>
        <a:ln w="57150">
          <a:solidFill>
            <a:srgbClr val="B05894"/>
          </a:solidFill>
        </a:ln>
      </dgm:spPr>
      <dgm:t>
        <a:bodyPr/>
        <a:lstStyle/>
        <a:p>
          <a:pPr algn="ctr"/>
          <a:r>
            <a:rPr lang="sl-SI" sz="3200" dirty="0"/>
            <a:t>Digitalna zgodba piscu omogoča osebno izražanje. Obravnava zornega kota digitalne zgodbe opredeljuje tudi specifične koncepte, za katere avtor želi, da jih občinstvo spozna.</a:t>
          </a:r>
          <a:endPar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dgm:t>
    </dgm:pt>
    <dgm:pt modelId="{E2C9E6A1-4B9B-4664-8190-EDD7EE439F5A}" type="parTrans" cxnId="{4DADC24A-9385-4E34-8E81-05F4DA0405AE}">
      <dgm:prSet/>
      <dgm:spPr/>
      <dgm:t>
        <a:bodyPr/>
        <a:lstStyle/>
        <a:p>
          <a:endParaRPr lang="es-ES"/>
        </a:p>
      </dgm:t>
    </dgm:pt>
    <dgm:pt modelId="{0073AA99-A9E4-4984-98E6-B6B5CC98A412}" type="sibTrans" cxnId="{4DADC24A-9385-4E34-8E81-05F4DA0405AE}">
      <dgm:prSet/>
      <dgm:spPr>
        <a:solidFill>
          <a:srgbClr val="B05894"/>
        </a:solidFill>
        <a:ln>
          <a:solidFill>
            <a:srgbClr val="B05894"/>
          </a:solidFill>
        </a:ln>
      </dgm:spPr>
      <dgm:t>
        <a:bodyPr/>
        <a:lstStyle/>
        <a:p>
          <a:endParaRPr lang="es-ES"/>
        </a:p>
      </dgm:t>
    </dgm:pt>
    <dgm:pt modelId="{1B0FDF83-6572-46D8-BF9E-343DB8A4C171}" type="pres">
      <dgm:prSet presAssocID="{4CE57F6F-AAED-4B75-B840-D6F328661C27}" presName="Name0" presStyleCnt="0">
        <dgm:presLayoutVars>
          <dgm:dir/>
          <dgm:resizeHandles val="exact"/>
        </dgm:presLayoutVars>
      </dgm:prSet>
      <dgm:spPr/>
    </dgm:pt>
    <dgm:pt modelId="{03CBBE79-C7C7-4BB8-815F-EC9883AE5482}" type="pres">
      <dgm:prSet presAssocID="{09E78CE0-9FD1-41E4-AA18-EB8ACA5E7243}" presName="node" presStyleLbl="node1" presStyleIdx="0" presStyleCnt="1" custLinFactNeighborX="28675" custLinFactNeighborY="56765">
        <dgm:presLayoutVars>
          <dgm:bulletEnabled val="1"/>
        </dgm:presLayoutVars>
      </dgm:prSet>
      <dgm:spPr/>
    </dgm:pt>
  </dgm:ptLst>
  <dgm:cxnLst>
    <dgm:cxn modelId="{4DADC24A-9385-4E34-8E81-05F4DA0405AE}" srcId="{4CE57F6F-AAED-4B75-B840-D6F328661C27}" destId="{09E78CE0-9FD1-41E4-AA18-EB8ACA5E7243}" srcOrd="0" destOrd="0" parTransId="{E2C9E6A1-4B9B-4664-8190-EDD7EE439F5A}" sibTransId="{0073AA99-A9E4-4984-98E6-B6B5CC98A412}"/>
    <dgm:cxn modelId="{2D6AA1AC-160E-4BB6-AC40-E1254C663D48}" type="presOf" srcId="{4CE57F6F-AAED-4B75-B840-D6F328661C27}" destId="{1B0FDF83-6572-46D8-BF9E-343DB8A4C171}" srcOrd="0" destOrd="0" presId="urn:microsoft.com/office/officeart/2005/8/layout/process1"/>
    <dgm:cxn modelId="{813514CF-FE3F-4E43-B5D1-F4FB4E821352}" type="presOf" srcId="{09E78CE0-9FD1-41E4-AA18-EB8ACA5E7243}" destId="{03CBBE79-C7C7-4BB8-815F-EC9883AE5482}" srcOrd="0" destOrd="0" presId="urn:microsoft.com/office/officeart/2005/8/layout/process1"/>
    <dgm:cxn modelId="{1D374B54-98E2-49BE-887D-3742F97612B9}" type="presParOf" srcId="{1B0FDF83-6572-46D8-BF9E-343DB8A4C171}" destId="{03CBBE79-C7C7-4BB8-815F-EC9883AE5482}"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E57F6F-AAED-4B75-B840-D6F328661C27}" type="doc">
      <dgm:prSet loTypeId="urn:microsoft.com/office/officeart/2005/8/layout/process1" loCatId="process" qsTypeId="urn:microsoft.com/office/officeart/2005/8/quickstyle/simple1" qsCatId="simple" csTypeId="urn:microsoft.com/office/officeart/2005/8/colors/accent1_2" csCatId="accent1" phldr="1"/>
      <dgm:spPr/>
    </dgm:pt>
    <dgm:pt modelId="{128AC9CD-6DC3-4B1E-905C-F6DA2E139EF9}">
      <dgm:prSet/>
      <dgm:spPr>
        <a:solidFill>
          <a:srgbClr val="FFECFC"/>
        </a:solidFill>
      </dgm:spPr>
      <dgm:t>
        <a:bodyPr/>
        <a:lstStyle/>
        <a:p>
          <a:r>
            <a:rPr lang="sl-SI" dirty="0">
              <a:solidFill>
                <a:srgbClr val="E076D1"/>
              </a:solidFill>
            </a:rPr>
            <a:t>Učinkovite digitalne zgodbe sprožijo čustven odziv občinstva. Zgodba, ki vključuje temeljne čustvene paradigme, nam bo pritegnila srce. Digitalne zgodbe, ki se ukvarjajo s temi vprašanji, bodo bolj verjetno pritegnile pozornost občinstva in lahko avtorjem pomagajo vzpostaviti povezavo z občinstvom. Ljudje se </a:t>
          </a:r>
          <a:r>
            <a:rPr lang="sl-SI" dirty="0" err="1">
              <a:solidFill>
                <a:srgbClr val="E076D1"/>
              </a:solidFill>
            </a:rPr>
            <a:t>ponavadi</a:t>
          </a:r>
          <a:r>
            <a:rPr lang="sl-SI" dirty="0">
              <a:solidFill>
                <a:srgbClr val="E076D1"/>
              </a:solidFill>
            </a:rPr>
            <a:t> potrudijo, da podprejo druge, ki so pripravljeni pripovedovati čustveno nabite zgodbe.</a:t>
          </a:r>
          <a:endParaRPr lang="en-SI" dirty="0">
            <a:solidFill>
              <a:srgbClr val="E076D1"/>
            </a:solidFill>
          </a:endParaRPr>
        </a:p>
      </dgm:t>
    </dgm:pt>
    <dgm:pt modelId="{1D7F268A-B920-4BDB-95EC-729606E37965}" type="parTrans" cxnId="{1D523821-588D-4F67-8DA3-1ED726D64CDE}">
      <dgm:prSet/>
      <dgm:spPr/>
      <dgm:t>
        <a:bodyPr/>
        <a:lstStyle/>
        <a:p>
          <a:endParaRPr lang="en-SI"/>
        </a:p>
      </dgm:t>
    </dgm:pt>
    <dgm:pt modelId="{8258B66C-33C0-473A-9DCD-DCD68DE12BA2}" type="sibTrans" cxnId="{1D523821-588D-4F67-8DA3-1ED726D64CDE}">
      <dgm:prSet/>
      <dgm:spPr/>
      <dgm:t>
        <a:bodyPr/>
        <a:lstStyle/>
        <a:p>
          <a:endParaRPr lang="en-SI"/>
        </a:p>
      </dgm:t>
    </dgm:pt>
    <dgm:pt modelId="{1B0FDF83-6572-46D8-BF9E-343DB8A4C171}" type="pres">
      <dgm:prSet presAssocID="{4CE57F6F-AAED-4B75-B840-D6F328661C27}" presName="Name0" presStyleCnt="0">
        <dgm:presLayoutVars>
          <dgm:dir/>
          <dgm:resizeHandles val="exact"/>
        </dgm:presLayoutVars>
      </dgm:prSet>
      <dgm:spPr/>
    </dgm:pt>
    <dgm:pt modelId="{2775D75D-18A6-42AC-9886-8BAC8B16EEFC}" type="pres">
      <dgm:prSet presAssocID="{128AC9CD-6DC3-4B1E-905C-F6DA2E139EF9}" presName="node" presStyleLbl="node1" presStyleIdx="0" presStyleCnt="1">
        <dgm:presLayoutVars>
          <dgm:bulletEnabled val="1"/>
        </dgm:presLayoutVars>
      </dgm:prSet>
      <dgm:spPr/>
    </dgm:pt>
  </dgm:ptLst>
  <dgm:cxnLst>
    <dgm:cxn modelId="{1D523821-588D-4F67-8DA3-1ED726D64CDE}" srcId="{4CE57F6F-AAED-4B75-B840-D6F328661C27}" destId="{128AC9CD-6DC3-4B1E-905C-F6DA2E139EF9}" srcOrd="0" destOrd="0" parTransId="{1D7F268A-B920-4BDB-95EC-729606E37965}" sibTransId="{8258B66C-33C0-473A-9DCD-DCD68DE12BA2}"/>
    <dgm:cxn modelId="{593A0563-058E-4812-9B97-53A61A751243}" type="presOf" srcId="{128AC9CD-6DC3-4B1E-905C-F6DA2E139EF9}" destId="{2775D75D-18A6-42AC-9886-8BAC8B16EEFC}" srcOrd="0" destOrd="0" presId="urn:microsoft.com/office/officeart/2005/8/layout/process1"/>
    <dgm:cxn modelId="{2D6AA1AC-160E-4BB6-AC40-E1254C663D48}" type="presOf" srcId="{4CE57F6F-AAED-4B75-B840-D6F328661C27}" destId="{1B0FDF83-6572-46D8-BF9E-343DB8A4C171}" srcOrd="0" destOrd="0" presId="urn:microsoft.com/office/officeart/2005/8/layout/process1"/>
    <dgm:cxn modelId="{7E796307-EA20-48F4-9E5C-864952BA7075}" type="presParOf" srcId="{1B0FDF83-6572-46D8-BF9E-343DB8A4C171}" destId="{2775D75D-18A6-42AC-9886-8BAC8B16EEFC}"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E57F6F-AAED-4B75-B840-D6F328661C27}" type="doc">
      <dgm:prSet loTypeId="urn:microsoft.com/office/officeart/2005/8/layout/process1" loCatId="process" qsTypeId="urn:microsoft.com/office/officeart/2005/8/quickstyle/simple1" qsCatId="simple" csTypeId="urn:microsoft.com/office/officeart/2005/8/colors/accent1_2" csCatId="accent1" phldr="1"/>
      <dgm:spPr/>
    </dgm:pt>
    <dgm:pt modelId="{09E78CE0-9FD1-41E4-AA18-EB8ACA5E7243}">
      <dgm:prSet phldrT="[Texto]" custT="1">
        <dgm:style>
          <a:lnRef idx="2">
            <a:schemeClr val="dk1"/>
          </a:lnRef>
          <a:fillRef idx="1">
            <a:schemeClr val="lt1"/>
          </a:fillRef>
          <a:effectRef idx="0">
            <a:schemeClr val="dk1"/>
          </a:effectRef>
          <a:fontRef idx="minor">
            <a:schemeClr val="dk1"/>
          </a:fontRef>
        </dgm:style>
      </dgm:prSet>
      <dgm:spPr>
        <a:solidFill>
          <a:srgbClr val="FFECFC"/>
        </a:solidFill>
        <a:ln w="57150">
          <a:solidFill>
            <a:srgbClr val="B05894"/>
          </a:solidFill>
        </a:ln>
      </dgm:spPr>
      <dgm:t>
        <a:bodyPr/>
        <a:lstStyle/>
        <a:p>
          <a:pPr algn="just"/>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Posneti</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glas</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lahko</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digitalni</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zgodbi</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doda</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nianso</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in jo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naredi</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bolj</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osebno</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Glas</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lahko</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prenese</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pomen</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namen</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na</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zelo</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oseben</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način</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s-ES"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dgm:t>
    </dgm:pt>
    <dgm:pt modelId="{E2C9E6A1-4B9B-4664-8190-EDD7EE439F5A}" type="parTrans" cxnId="{4DADC24A-9385-4E34-8E81-05F4DA0405AE}">
      <dgm:prSet/>
      <dgm:spPr/>
      <dgm:t>
        <a:bodyPr/>
        <a:lstStyle/>
        <a:p>
          <a:endParaRPr lang="es-ES"/>
        </a:p>
      </dgm:t>
    </dgm:pt>
    <dgm:pt modelId="{0073AA99-A9E4-4984-98E6-B6B5CC98A412}" type="sibTrans" cxnId="{4DADC24A-9385-4E34-8E81-05F4DA0405AE}">
      <dgm:prSet/>
      <dgm:spPr>
        <a:solidFill>
          <a:srgbClr val="B05894"/>
        </a:solidFill>
        <a:ln>
          <a:solidFill>
            <a:srgbClr val="B05894"/>
          </a:solidFill>
        </a:ln>
      </dgm:spPr>
      <dgm:t>
        <a:bodyPr/>
        <a:lstStyle/>
        <a:p>
          <a:endParaRPr lang="es-ES"/>
        </a:p>
      </dgm:t>
    </dgm:pt>
    <dgm:pt modelId="{1B0FDF83-6572-46D8-BF9E-343DB8A4C171}" type="pres">
      <dgm:prSet presAssocID="{4CE57F6F-AAED-4B75-B840-D6F328661C27}" presName="Name0" presStyleCnt="0">
        <dgm:presLayoutVars>
          <dgm:dir/>
          <dgm:resizeHandles val="exact"/>
        </dgm:presLayoutVars>
      </dgm:prSet>
      <dgm:spPr/>
    </dgm:pt>
    <dgm:pt modelId="{03CBBE79-C7C7-4BB8-815F-EC9883AE5482}" type="pres">
      <dgm:prSet presAssocID="{09E78CE0-9FD1-41E4-AA18-EB8ACA5E7243}" presName="node" presStyleLbl="node1" presStyleIdx="0" presStyleCnt="1" custLinFactNeighborX="16669" custLinFactNeighborY="-9149">
        <dgm:presLayoutVars>
          <dgm:bulletEnabled val="1"/>
        </dgm:presLayoutVars>
      </dgm:prSet>
      <dgm:spPr/>
    </dgm:pt>
  </dgm:ptLst>
  <dgm:cxnLst>
    <dgm:cxn modelId="{4DADC24A-9385-4E34-8E81-05F4DA0405AE}" srcId="{4CE57F6F-AAED-4B75-B840-D6F328661C27}" destId="{09E78CE0-9FD1-41E4-AA18-EB8ACA5E7243}" srcOrd="0" destOrd="0" parTransId="{E2C9E6A1-4B9B-4664-8190-EDD7EE439F5A}" sibTransId="{0073AA99-A9E4-4984-98E6-B6B5CC98A412}"/>
    <dgm:cxn modelId="{2D6AA1AC-160E-4BB6-AC40-E1254C663D48}" type="presOf" srcId="{4CE57F6F-AAED-4B75-B840-D6F328661C27}" destId="{1B0FDF83-6572-46D8-BF9E-343DB8A4C171}" srcOrd="0" destOrd="0" presId="urn:microsoft.com/office/officeart/2005/8/layout/process1"/>
    <dgm:cxn modelId="{813514CF-FE3F-4E43-B5D1-F4FB4E821352}" type="presOf" srcId="{09E78CE0-9FD1-41E4-AA18-EB8ACA5E7243}" destId="{03CBBE79-C7C7-4BB8-815F-EC9883AE5482}" srcOrd="0" destOrd="0" presId="urn:microsoft.com/office/officeart/2005/8/layout/process1"/>
    <dgm:cxn modelId="{1D374B54-98E2-49BE-887D-3742F97612B9}" type="presParOf" srcId="{1B0FDF83-6572-46D8-BF9E-343DB8A4C171}" destId="{03CBBE79-C7C7-4BB8-815F-EC9883AE5482}"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E57F6F-AAED-4B75-B840-D6F328661C27}" type="doc">
      <dgm:prSet loTypeId="urn:microsoft.com/office/officeart/2005/8/layout/process1" loCatId="process" qsTypeId="urn:microsoft.com/office/officeart/2005/8/quickstyle/simple1" qsCatId="simple" csTypeId="urn:microsoft.com/office/officeart/2005/8/colors/accent1_2" csCatId="accent1" phldr="1"/>
      <dgm:spPr/>
    </dgm:pt>
    <dgm:pt modelId="{09E78CE0-9FD1-41E4-AA18-EB8ACA5E7243}">
      <dgm:prSet phldrT="[Texto]" custT="1">
        <dgm:style>
          <a:lnRef idx="2">
            <a:schemeClr val="dk1"/>
          </a:lnRef>
          <a:fillRef idx="1">
            <a:schemeClr val="lt1"/>
          </a:fillRef>
          <a:effectRef idx="0">
            <a:schemeClr val="dk1"/>
          </a:effectRef>
          <a:fontRef idx="minor">
            <a:schemeClr val="dk1"/>
          </a:fontRef>
        </dgm:style>
      </dgm:prSet>
      <dgm:spPr>
        <a:solidFill>
          <a:srgbClr val="FFECFC"/>
        </a:solidFill>
        <a:ln w="57150">
          <a:solidFill>
            <a:srgbClr val="B05894"/>
          </a:solidFill>
        </a:ln>
      </dgm:spPr>
      <dgm:t>
        <a:bodyPr/>
        <a:lstStyle/>
        <a:p>
          <a:pPr algn="just"/>
          <a:r>
            <a:rPr lang="sl-SI" sz="2600" dirty="0"/>
            <a:t>Ustvarjalci digitalnih zgodb morajo biti tudi varčni pri uporabi besedila, dialogov in vizualnih elementov. Digitalno pripovedovanje zgodb je predvsem vizualni medij, pripovedovanje zgodb s slikami pa pomeni pravilno uporabo postavitve jezika in slik za ustvarjanje pripovedi. Zaradi prakse ekonomičnosti je večina digitalnih zgodb </a:t>
          </a:r>
          <a:r>
            <a:rPr lang="sl-SI" sz="2600" dirty="0" err="1"/>
            <a:t>ponavadi</a:t>
          </a:r>
          <a:r>
            <a:rPr lang="sl-SI" sz="2600" dirty="0"/>
            <a:t> kratkih. Omejitev obsega digitalne zgodbe ponuja dve prednosti: ta praksa naredi proces ustvarjanja zgodbe bolj obvladljiv in od pisca zahteva, da se osredotoči le na bistvene elemente zgodbe.</a:t>
          </a:r>
          <a:endParaRPr lang="es-ES"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dgm:t>
    </dgm:pt>
    <dgm:pt modelId="{E2C9E6A1-4B9B-4664-8190-EDD7EE439F5A}" type="parTrans" cxnId="{4DADC24A-9385-4E34-8E81-05F4DA0405AE}">
      <dgm:prSet/>
      <dgm:spPr/>
      <dgm:t>
        <a:bodyPr/>
        <a:lstStyle/>
        <a:p>
          <a:endParaRPr lang="es-ES"/>
        </a:p>
      </dgm:t>
    </dgm:pt>
    <dgm:pt modelId="{0073AA99-A9E4-4984-98E6-B6B5CC98A412}" type="sibTrans" cxnId="{4DADC24A-9385-4E34-8E81-05F4DA0405AE}">
      <dgm:prSet/>
      <dgm:spPr>
        <a:solidFill>
          <a:srgbClr val="B05894"/>
        </a:solidFill>
        <a:ln>
          <a:solidFill>
            <a:srgbClr val="B05894"/>
          </a:solidFill>
        </a:ln>
      </dgm:spPr>
      <dgm:t>
        <a:bodyPr/>
        <a:lstStyle/>
        <a:p>
          <a:endParaRPr lang="es-ES"/>
        </a:p>
      </dgm:t>
    </dgm:pt>
    <dgm:pt modelId="{1B0FDF83-6572-46D8-BF9E-343DB8A4C171}" type="pres">
      <dgm:prSet presAssocID="{4CE57F6F-AAED-4B75-B840-D6F328661C27}" presName="Name0" presStyleCnt="0">
        <dgm:presLayoutVars>
          <dgm:dir/>
          <dgm:resizeHandles val="exact"/>
        </dgm:presLayoutVars>
      </dgm:prSet>
      <dgm:spPr/>
    </dgm:pt>
    <dgm:pt modelId="{03CBBE79-C7C7-4BB8-815F-EC9883AE5482}" type="pres">
      <dgm:prSet presAssocID="{09E78CE0-9FD1-41E4-AA18-EB8ACA5E7243}" presName="node" presStyleLbl="node1" presStyleIdx="0" presStyleCnt="1" custLinFactNeighborX="2878" custLinFactNeighborY="7189">
        <dgm:presLayoutVars>
          <dgm:bulletEnabled val="1"/>
        </dgm:presLayoutVars>
      </dgm:prSet>
      <dgm:spPr/>
    </dgm:pt>
  </dgm:ptLst>
  <dgm:cxnLst>
    <dgm:cxn modelId="{4DADC24A-9385-4E34-8E81-05F4DA0405AE}" srcId="{4CE57F6F-AAED-4B75-B840-D6F328661C27}" destId="{09E78CE0-9FD1-41E4-AA18-EB8ACA5E7243}" srcOrd="0" destOrd="0" parTransId="{E2C9E6A1-4B9B-4664-8190-EDD7EE439F5A}" sibTransId="{0073AA99-A9E4-4984-98E6-B6B5CC98A412}"/>
    <dgm:cxn modelId="{2D6AA1AC-160E-4BB6-AC40-E1254C663D48}" type="presOf" srcId="{4CE57F6F-AAED-4B75-B840-D6F328661C27}" destId="{1B0FDF83-6572-46D8-BF9E-343DB8A4C171}" srcOrd="0" destOrd="0" presId="urn:microsoft.com/office/officeart/2005/8/layout/process1"/>
    <dgm:cxn modelId="{813514CF-FE3F-4E43-B5D1-F4FB4E821352}" type="presOf" srcId="{09E78CE0-9FD1-41E4-AA18-EB8ACA5E7243}" destId="{03CBBE79-C7C7-4BB8-815F-EC9883AE5482}" srcOrd="0" destOrd="0" presId="urn:microsoft.com/office/officeart/2005/8/layout/process1"/>
    <dgm:cxn modelId="{1D374B54-98E2-49BE-887D-3742F97612B9}" type="presParOf" srcId="{1B0FDF83-6572-46D8-BF9E-343DB8A4C171}" destId="{03CBBE79-C7C7-4BB8-815F-EC9883AE5482}"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E57F6F-AAED-4B75-B840-D6F328661C27}" type="doc">
      <dgm:prSet loTypeId="urn:microsoft.com/office/officeart/2005/8/layout/process1" loCatId="process" qsTypeId="urn:microsoft.com/office/officeart/2005/8/quickstyle/simple1" qsCatId="simple" csTypeId="urn:microsoft.com/office/officeart/2005/8/colors/accent1_2" csCatId="accent1" phldr="1"/>
      <dgm:spPr/>
    </dgm:pt>
    <dgm:pt modelId="{09E78CE0-9FD1-41E4-AA18-EB8ACA5E7243}">
      <dgm:prSet phldrT="[Texto]" custT="1">
        <dgm:style>
          <a:lnRef idx="2">
            <a:schemeClr val="dk1"/>
          </a:lnRef>
          <a:fillRef idx="1">
            <a:schemeClr val="lt1"/>
          </a:fillRef>
          <a:effectRef idx="0">
            <a:schemeClr val="dk1"/>
          </a:effectRef>
          <a:fontRef idx="minor">
            <a:schemeClr val="dk1"/>
          </a:fontRef>
        </dgm:style>
      </dgm:prSet>
      <dgm:spPr>
        <a:solidFill>
          <a:srgbClr val="FFECFC"/>
        </a:solidFill>
        <a:ln w="57150">
          <a:solidFill>
            <a:srgbClr val="B05894"/>
          </a:solidFill>
        </a:ln>
      </dgm:spPr>
      <dgm:t>
        <a:bodyPr/>
        <a:lstStyle/>
        <a:p>
          <a:pPr algn="just"/>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Pripovedovalci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morajo</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biti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sposobni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zgodbo</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potegniti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nazaj</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ali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jo po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potrebi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premakniti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naprej</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V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nekaterih</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primerih</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je za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izboljšanje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tempa</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digitalne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zgodbe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treba</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odločiti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katere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dele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zgodbe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je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mogoče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izpustiti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SI"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Obstajajo</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številni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vizualni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zvočni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učinki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ki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lahko</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pomagajo</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vzpostaviti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tempo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digitalne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zgodbe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Hitri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vizualni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učinki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optimistična</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glasba</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na</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primer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nakazujejo</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nujnost</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vznemirjenje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Medtem</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lahko</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počasnejša</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glasba</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nakazuje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dramo</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kontemplacijo</a:t>
          </a:r>
          <a:endParaRPr lang="es-ES"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dgm:t>
    </dgm:pt>
    <dgm:pt modelId="{E2C9E6A1-4B9B-4664-8190-EDD7EE439F5A}" type="parTrans" cxnId="{4DADC24A-9385-4E34-8E81-05F4DA0405AE}">
      <dgm:prSet/>
      <dgm:spPr/>
      <dgm:t>
        <a:bodyPr/>
        <a:lstStyle/>
        <a:p>
          <a:endParaRPr lang="es-ES"/>
        </a:p>
      </dgm:t>
    </dgm:pt>
    <dgm:pt modelId="{0073AA99-A9E4-4984-98E6-B6B5CC98A412}" type="sibTrans" cxnId="{4DADC24A-9385-4E34-8E81-05F4DA0405AE}">
      <dgm:prSet/>
      <dgm:spPr>
        <a:solidFill>
          <a:srgbClr val="B05894"/>
        </a:solidFill>
        <a:ln>
          <a:solidFill>
            <a:srgbClr val="B05894"/>
          </a:solidFill>
        </a:ln>
      </dgm:spPr>
      <dgm:t>
        <a:bodyPr/>
        <a:lstStyle/>
        <a:p>
          <a:endParaRPr lang="es-ES"/>
        </a:p>
      </dgm:t>
    </dgm:pt>
    <dgm:pt modelId="{1B0FDF83-6572-46D8-BF9E-343DB8A4C171}" type="pres">
      <dgm:prSet presAssocID="{4CE57F6F-AAED-4B75-B840-D6F328661C27}" presName="Name0" presStyleCnt="0">
        <dgm:presLayoutVars>
          <dgm:dir/>
          <dgm:resizeHandles val="exact"/>
        </dgm:presLayoutVars>
      </dgm:prSet>
      <dgm:spPr/>
    </dgm:pt>
    <dgm:pt modelId="{03CBBE79-C7C7-4BB8-815F-EC9883AE5482}" type="pres">
      <dgm:prSet presAssocID="{09E78CE0-9FD1-41E4-AA18-EB8ACA5E7243}" presName="node" presStyleLbl="node1" presStyleIdx="0" presStyleCnt="1" custScaleX="79722" custScaleY="55352" custLinFactNeighborX="-23154" custLinFactNeighborY="-13982">
        <dgm:presLayoutVars>
          <dgm:bulletEnabled val="1"/>
        </dgm:presLayoutVars>
      </dgm:prSet>
      <dgm:spPr/>
    </dgm:pt>
  </dgm:ptLst>
  <dgm:cxnLst>
    <dgm:cxn modelId="{4DADC24A-9385-4E34-8E81-05F4DA0405AE}" srcId="{4CE57F6F-AAED-4B75-B840-D6F328661C27}" destId="{09E78CE0-9FD1-41E4-AA18-EB8ACA5E7243}" srcOrd="0" destOrd="0" parTransId="{E2C9E6A1-4B9B-4664-8190-EDD7EE439F5A}" sibTransId="{0073AA99-A9E4-4984-98E6-B6B5CC98A412}"/>
    <dgm:cxn modelId="{2D6AA1AC-160E-4BB6-AC40-E1254C663D48}" type="presOf" srcId="{4CE57F6F-AAED-4B75-B840-D6F328661C27}" destId="{1B0FDF83-6572-46D8-BF9E-343DB8A4C171}" srcOrd="0" destOrd="0" presId="urn:microsoft.com/office/officeart/2005/8/layout/process1"/>
    <dgm:cxn modelId="{813514CF-FE3F-4E43-B5D1-F4FB4E821352}" type="presOf" srcId="{09E78CE0-9FD1-41E4-AA18-EB8ACA5E7243}" destId="{03CBBE79-C7C7-4BB8-815F-EC9883AE5482}" srcOrd="0" destOrd="0" presId="urn:microsoft.com/office/officeart/2005/8/layout/process1"/>
    <dgm:cxn modelId="{1D374B54-98E2-49BE-887D-3742F97612B9}" type="presParOf" srcId="{1B0FDF83-6572-46D8-BF9E-343DB8A4C171}" destId="{03CBBE79-C7C7-4BB8-815F-EC9883AE5482}"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CE57F6F-AAED-4B75-B840-D6F328661C27}" type="doc">
      <dgm:prSet loTypeId="urn:microsoft.com/office/officeart/2005/8/layout/process1" loCatId="process" qsTypeId="urn:microsoft.com/office/officeart/2005/8/quickstyle/simple1" qsCatId="simple" csTypeId="urn:microsoft.com/office/officeart/2005/8/colors/accent1_2" csCatId="accent1" phldr="1"/>
      <dgm:spPr/>
    </dgm:pt>
    <dgm:pt modelId="{09E78CE0-9FD1-41E4-AA18-EB8ACA5E7243}">
      <dgm:prSet phldrT="[Texto]" custT="1">
        <dgm:style>
          <a:lnRef idx="2">
            <a:schemeClr val="dk1"/>
          </a:lnRef>
          <a:fillRef idx="1">
            <a:schemeClr val="lt1"/>
          </a:fillRef>
          <a:effectRef idx="0">
            <a:schemeClr val="dk1"/>
          </a:effectRef>
          <a:fontRef idx="minor">
            <a:schemeClr val="dk1"/>
          </a:fontRef>
        </dgm:style>
      </dgm:prSet>
      <dgm:spPr>
        <a:solidFill>
          <a:srgbClr val="FFECFC"/>
        </a:solidFill>
        <a:ln w="57150">
          <a:solidFill>
            <a:srgbClr val="B05894"/>
          </a:solidFill>
        </a:ln>
      </dgm:spPr>
      <dgm:t>
        <a:bodyPr/>
        <a:lstStyle/>
        <a:p>
          <a:pPr algn="just"/>
          <a:r>
            <a:rPr lang="sl-SI" sz="3200" dirty="0"/>
            <a:t>Zvočni posnetek lahko močno izboljša in poudari digitalno zgodbo ter doda kompleksnost in globino pripovedi.</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s-ES"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dgm:t>
    </dgm:pt>
    <dgm:pt modelId="{E2C9E6A1-4B9B-4664-8190-EDD7EE439F5A}" type="parTrans" cxnId="{4DADC24A-9385-4E34-8E81-05F4DA0405AE}">
      <dgm:prSet/>
      <dgm:spPr/>
      <dgm:t>
        <a:bodyPr/>
        <a:lstStyle/>
        <a:p>
          <a:endParaRPr lang="es-ES"/>
        </a:p>
      </dgm:t>
    </dgm:pt>
    <dgm:pt modelId="{0073AA99-A9E4-4984-98E6-B6B5CC98A412}" type="sibTrans" cxnId="{4DADC24A-9385-4E34-8E81-05F4DA0405AE}">
      <dgm:prSet/>
      <dgm:spPr>
        <a:solidFill>
          <a:srgbClr val="B05894"/>
        </a:solidFill>
        <a:ln>
          <a:solidFill>
            <a:srgbClr val="B05894"/>
          </a:solidFill>
        </a:ln>
      </dgm:spPr>
      <dgm:t>
        <a:bodyPr/>
        <a:lstStyle/>
        <a:p>
          <a:endParaRPr lang="es-ES"/>
        </a:p>
      </dgm:t>
    </dgm:pt>
    <dgm:pt modelId="{1B0FDF83-6572-46D8-BF9E-343DB8A4C171}" type="pres">
      <dgm:prSet presAssocID="{4CE57F6F-AAED-4B75-B840-D6F328661C27}" presName="Name0" presStyleCnt="0">
        <dgm:presLayoutVars>
          <dgm:dir/>
          <dgm:resizeHandles val="exact"/>
        </dgm:presLayoutVars>
      </dgm:prSet>
      <dgm:spPr/>
    </dgm:pt>
    <dgm:pt modelId="{03CBBE79-C7C7-4BB8-815F-EC9883AE5482}" type="pres">
      <dgm:prSet presAssocID="{09E78CE0-9FD1-41E4-AA18-EB8ACA5E7243}" presName="node" presStyleLbl="node1" presStyleIdx="0" presStyleCnt="1" custLinFactNeighborX="8235" custLinFactNeighborY="-5205">
        <dgm:presLayoutVars>
          <dgm:bulletEnabled val="1"/>
        </dgm:presLayoutVars>
      </dgm:prSet>
      <dgm:spPr/>
    </dgm:pt>
  </dgm:ptLst>
  <dgm:cxnLst>
    <dgm:cxn modelId="{4DADC24A-9385-4E34-8E81-05F4DA0405AE}" srcId="{4CE57F6F-AAED-4B75-B840-D6F328661C27}" destId="{09E78CE0-9FD1-41E4-AA18-EB8ACA5E7243}" srcOrd="0" destOrd="0" parTransId="{E2C9E6A1-4B9B-4664-8190-EDD7EE439F5A}" sibTransId="{0073AA99-A9E4-4984-98E6-B6B5CC98A412}"/>
    <dgm:cxn modelId="{2D6AA1AC-160E-4BB6-AC40-E1254C663D48}" type="presOf" srcId="{4CE57F6F-AAED-4B75-B840-D6F328661C27}" destId="{1B0FDF83-6572-46D8-BF9E-343DB8A4C171}" srcOrd="0" destOrd="0" presId="urn:microsoft.com/office/officeart/2005/8/layout/process1"/>
    <dgm:cxn modelId="{813514CF-FE3F-4E43-B5D1-F4FB4E821352}" type="presOf" srcId="{09E78CE0-9FD1-41E4-AA18-EB8ACA5E7243}" destId="{03CBBE79-C7C7-4BB8-815F-EC9883AE5482}" srcOrd="0" destOrd="0" presId="urn:microsoft.com/office/officeart/2005/8/layout/process1"/>
    <dgm:cxn modelId="{1D374B54-98E2-49BE-887D-3742F97612B9}" type="presParOf" srcId="{1B0FDF83-6572-46D8-BF9E-343DB8A4C171}" destId="{03CBBE79-C7C7-4BB8-815F-EC9883AE5482}"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BBE79-C7C7-4BB8-815F-EC9883AE5482}">
      <dsp:nvSpPr>
        <dsp:cNvPr id="0" name=""/>
        <dsp:cNvSpPr/>
      </dsp:nvSpPr>
      <dsp:spPr>
        <a:xfrm>
          <a:off x="6250" y="0"/>
          <a:ext cx="6394549" cy="2643693"/>
        </a:xfrm>
        <a:prstGeom prst="roundRect">
          <a:avLst>
            <a:gd name="adj" fmla="val 10000"/>
          </a:avLst>
        </a:prstGeom>
        <a:solidFill>
          <a:srgbClr val="FFECFC"/>
        </a:solidFill>
        <a:ln w="57150" cap="flat" cmpd="sng" algn="ctr">
          <a:solidFill>
            <a:srgbClr val="B05894"/>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sl-SI" sz="3200" kern="1200" dirty="0"/>
            <a:t>Digitalno pripovedovanje zgodb je praksa uporabe novih tehnologij za pripovedovanje zgodb, ki poskuša</a:t>
          </a:r>
          <a:r>
            <a:rPr lang="en-US" sz="3200" kern="1200" dirty="0"/>
            <a:t>jo</a:t>
          </a:r>
          <a:r>
            <a:rPr lang="sl-SI" sz="3200" kern="1200" dirty="0"/>
            <a:t> ustvariti vrednost z mehanizmi pripovedovanja zgodb.</a:t>
          </a:r>
          <a:endParaRPr lang="es-ES" sz="3200" b="1"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dsp:txBody>
      <dsp:txXfrm>
        <a:off x="83681" y="77431"/>
        <a:ext cx="6239687" cy="24888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BBE79-C7C7-4BB8-815F-EC9883AE5482}">
      <dsp:nvSpPr>
        <dsp:cNvPr id="0" name=""/>
        <dsp:cNvSpPr/>
      </dsp:nvSpPr>
      <dsp:spPr>
        <a:xfrm>
          <a:off x="6463" y="0"/>
          <a:ext cx="6612096" cy="2711787"/>
        </a:xfrm>
        <a:prstGeom prst="roundRect">
          <a:avLst>
            <a:gd name="adj" fmla="val 10000"/>
          </a:avLst>
        </a:prstGeom>
        <a:solidFill>
          <a:srgbClr val="FFECFC"/>
        </a:solidFill>
        <a:ln w="57150" cap="flat" cmpd="sng" algn="ctr">
          <a:solidFill>
            <a:srgbClr val="B05894"/>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sl-SI" sz="3200" kern="1200" dirty="0"/>
            <a:t>Projekti digitalnega pripovedovanja zgodb so funkcionalni, ker bolj poglobljeno kot tradicionalno pripovedovanje razumete, da ste vi in ​​vaše podjetje lahko velika moč.</a:t>
          </a:r>
          <a:r>
            <a:rPr lang="en-US" sz="32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s-ES" sz="32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dsp:txBody>
      <dsp:txXfrm>
        <a:off x="85889" y="79426"/>
        <a:ext cx="6453244" cy="2552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BBE79-C7C7-4BB8-815F-EC9883AE5482}">
      <dsp:nvSpPr>
        <dsp:cNvPr id="0" name=""/>
        <dsp:cNvSpPr/>
      </dsp:nvSpPr>
      <dsp:spPr>
        <a:xfrm>
          <a:off x="6775" y="0"/>
          <a:ext cx="6931111" cy="3246238"/>
        </a:xfrm>
        <a:prstGeom prst="roundRect">
          <a:avLst>
            <a:gd name="adj" fmla="val 10000"/>
          </a:avLst>
        </a:prstGeom>
        <a:solidFill>
          <a:srgbClr val="FFECFC"/>
        </a:solidFill>
        <a:ln w="57150" cap="flat" cmpd="sng" algn="ctr">
          <a:solidFill>
            <a:srgbClr val="B05894"/>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sl-SI" sz="3200" kern="1200" dirty="0"/>
            <a:t>Digitalna zgodba piscu omogoča osebno izražanje. Obravnava zornega kota digitalne zgodbe opredeljuje tudi specifične koncepte, za katere avtor želi, da jih občinstvo spozna.</a:t>
          </a:r>
          <a:endParaRPr lang="en-US" sz="32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dsp:txBody>
      <dsp:txXfrm>
        <a:off x="101854" y="95079"/>
        <a:ext cx="6740953" cy="30560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5D75D-18A6-42AC-9886-8BAC8B16EEFC}">
      <dsp:nvSpPr>
        <dsp:cNvPr id="0" name=""/>
        <dsp:cNvSpPr/>
      </dsp:nvSpPr>
      <dsp:spPr>
        <a:xfrm>
          <a:off x="0" y="608468"/>
          <a:ext cx="6553200" cy="3931920"/>
        </a:xfrm>
        <a:prstGeom prst="roundRect">
          <a:avLst>
            <a:gd name="adj" fmla="val 10000"/>
          </a:avLst>
        </a:prstGeom>
        <a:solidFill>
          <a:srgbClr val="FFECF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sl-SI" sz="2500" kern="1200" dirty="0">
              <a:solidFill>
                <a:srgbClr val="E076D1"/>
              </a:solidFill>
            </a:rPr>
            <a:t>Učinkovite digitalne zgodbe sprožijo čustven odziv občinstva. Zgodba, ki vključuje temeljne čustvene paradigme, nam bo pritegnila srce. Digitalne zgodbe, ki se ukvarjajo s temi vprašanji, bodo bolj verjetno pritegnile pozornost občinstva in lahko avtorjem pomagajo vzpostaviti povezavo z občinstvom. Ljudje se </a:t>
          </a:r>
          <a:r>
            <a:rPr lang="sl-SI" sz="2500" kern="1200" dirty="0" err="1">
              <a:solidFill>
                <a:srgbClr val="E076D1"/>
              </a:solidFill>
            </a:rPr>
            <a:t>ponavadi</a:t>
          </a:r>
          <a:r>
            <a:rPr lang="sl-SI" sz="2500" kern="1200" dirty="0">
              <a:solidFill>
                <a:srgbClr val="E076D1"/>
              </a:solidFill>
            </a:rPr>
            <a:t> potrudijo, da podprejo druge, ki so pripravljeni pripovedovati čustveno nabite zgodbe.</a:t>
          </a:r>
          <a:endParaRPr lang="en-SI" sz="2500" kern="1200" dirty="0">
            <a:solidFill>
              <a:srgbClr val="E076D1"/>
            </a:solidFill>
          </a:endParaRPr>
        </a:p>
      </dsp:txBody>
      <dsp:txXfrm>
        <a:off x="115162" y="723630"/>
        <a:ext cx="6322876" cy="37015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BBE79-C7C7-4BB8-815F-EC9883AE5482}">
      <dsp:nvSpPr>
        <dsp:cNvPr id="0" name=""/>
        <dsp:cNvSpPr/>
      </dsp:nvSpPr>
      <dsp:spPr>
        <a:xfrm>
          <a:off x="6250" y="0"/>
          <a:ext cx="6394549" cy="2643693"/>
        </a:xfrm>
        <a:prstGeom prst="roundRect">
          <a:avLst>
            <a:gd name="adj" fmla="val 10000"/>
          </a:avLst>
        </a:prstGeom>
        <a:solidFill>
          <a:srgbClr val="FFECFC"/>
        </a:solidFill>
        <a:ln w="57150" cap="flat" cmpd="sng" algn="ctr">
          <a:solidFill>
            <a:srgbClr val="B05894"/>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en-US" sz="32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Posneti</a:t>
          </a:r>
          <a:r>
            <a:rPr lang="en-US" sz="32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glas</a:t>
          </a:r>
          <a:r>
            <a:rPr lang="en-US" sz="32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lahko</a:t>
          </a:r>
          <a:r>
            <a:rPr lang="en-US" sz="32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digitalni</a:t>
          </a:r>
          <a:r>
            <a:rPr lang="en-US" sz="32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zgodbi</a:t>
          </a:r>
          <a:r>
            <a:rPr lang="en-US" sz="32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doda</a:t>
          </a:r>
          <a:r>
            <a:rPr lang="en-US" sz="32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nianso</a:t>
          </a:r>
          <a:r>
            <a:rPr lang="en-US" sz="3200" kern="1200" dirty="0">
              <a:latin typeface="Microsoft Sans Serif" panose="020B0604020202020204" pitchFamily="34" charset="0"/>
              <a:ea typeface="Microsoft Sans Serif" panose="020B0604020202020204" pitchFamily="34" charset="0"/>
              <a:cs typeface="Microsoft Sans Serif" panose="020B0604020202020204" pitchFamily="34" charset="0"/>
            </a:rPr>
            <a:t> in jo </a:t>
          </a:r>
          <a:r>
            <a:rPr lang="en-US" sz="32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naredi</a:t>
          </a:r>
          <a:r>
            <a:rPr lang="en-US" sz="32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bolj</a:t>
          </a:r>
          <a:r>
            <a:rPr lang="en-US" sz="32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osebno</a:t>
          </a:r>
          <a:r>
            <a:rPr lang="en-US" sz="32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Glas</a:t>
          </a:r>
          <a:r>
            <a:rPr lang="en-US" sz="32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lahko</a:t>
          </a:r>
          <a:r>
            <a:rPr lang="en-US" sz="32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prenese</a:t>
          </a:r>
          <a:r>
            <a:rPr lang="en-US" sz="32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pomen</a:t>
          </a:r>
          <a:r>
            <a:rPr lang="en-US" sz="3200" kern="12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n-US" sz="32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namen</a:t>
          </a:r>
          <a:r>
            <a:rPr lang="en-US" sz="32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na</a:t>
          </a:r>
          <a:r>
            <a:rPr lang="en-US" sz="32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zelo</a:t>
          </a:r>
          <a:r>
            <a:rPr lang="en-US" sz="32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oseben</a:t>
          </a:r>
          <a:r>
            <a:rPr lang="en-US" sz="32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način</a:t>
          </a:r>
          <a:r>
            <a:rPr lang="en-US" sz="3200" kern="12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s-ES" sz="32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dsp:txBody>
      <dsp:txXfrm>
        <a:off x="83681" y="77431"/>
        <a:ext cx="6239687" cy="24888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BBE79-C7C7-4BB8-815F-EC9883AE5482}">
      <dsp:nvSpPr>
        <dsp:cNvPr id="0" name=""/>
        <dsp:cNvSpPr/>
      </dsp:nvSpPr>
      <dsp:spPr>
        <a:xfrm>
          <a:off x="7515" y="0"/>
          <a:ext cx="7688684" cy="4572000"/>
        </a:xfrm>
        <a:prstGeom prst="roundRect">
          <a:avLst>
            <a:gd name="adj" fmla="val 10000"/>
          </a:avLst>
        </a:prstGeom>
        <a:solidFill>
          <a:srgbClr val="FFECFC"/>
        </a:solidFill>
        <a:ln w="57150" cap="flat" cmpd="sng" algn="ctr">
          <a:solidFill>
            <a:srgbClr val="B05894"/>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99060" tIns="99060" rIns="99060" bIns="99060" numCol="1" spcCol="1270" anchor="ctr" anchorCtr="0">
          <a:noAutofit/>
        </a:bodyPr>
        <a:lstStyle/>
        <a:p>
          <a:pPr marL="0" lvl="0" indent="0" algn="just" defTabSz="1155700">
            <a:lnSpc>
              <a:spcPct val="90000"/>
            </a:lnSpc>
            <a:spcBef>
              <a:spcPct val="0"/>
            </a:spcBef>
            <a:spcAft>
              <a:spcPct val="35000"/>
            </a:spcAft>
            <a:buNone/>
          </a:pPr>
          <a:r>
            <a:rPr lang="sl-SI" sz="2600" kern="1200" dirty="0"/>
            <a:t>Ustvarjalci digitalnih zgodb morajo biti tudi varčni pri uporabi besedila, dialogov in vizualnih elementov. Digitalno pripovedovanje zgodb je predvsem vizualni medij, pripovedovanje zgodb s slikami pa pomeni pravilno uporabo postavitve jezika in slik za ustvarjanje pripovedi. Zaradi prakse ekonomičnosti je večina digitalnih zgodb </a:t>
          </a:r>
          <a:r>
            <a:rPr lang="sl-SI" sz="2600" kern="1200" dirty="0" err="1"/>
            <a:t>ponavadi</a:t>
          </a:r>
          <a:r>
            <a:rPr lang="sl-SI" sz="2600" kern="1200" dirty="0"/>
            <a:t> kratkih. Omejitev obsega digitalne zgodbe ponuja dve prednosti: ta praksa naredi proces ustvarjanja zgodbe bolj obvladljiv in od pisca zahteva, da se osredotoči le na bistvene elemente zgodbe.</a:t>
          </a:r>
          <a:endParaRPr lang="es-ES" sz="32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dsp:txBody>
      <dsp:txXfrm>
        <a:off x="141424" y="133909"/>
        <a:ext cx="7420866" cy="43041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BBE79-C7C7-4BB8-815F-EC9883AE5482}">
      <dsp:nvSpPr>
        <dsp:cNvPr id="0" name=""/>
        <dsp:cNvSpPr/>
      </dsp:nvSpPr>
      <dsp:spPr>
        <a:xfrm>
          <a:off x="0" y="0"/>
          <a:ext cx="9051476" cy="3947486"/>
        </a:xfrm>
        <a:prstGeom prst="roundRect">
          <a:avLst>
            <a:gd name="adj" fmla="val 10000"/>
          </a:avLst>
        </a:prstGeom>
        <a:solidFill>
          <a:srgbClr val="FFECFC"/>
        </a:solidFill>
        <a:ln w="57150" cap="flat" cmpd="sng" algn="ctr">
          <a:solidFill>
            <a:srgbClr val="B05894"/>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Pripovedovalci</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morajo</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biti</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sposobni</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zgodbo</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potegniti</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nazaj</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ali</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jo po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potrebi</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premakniti</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naprej</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V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nekaterih</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primerih</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je za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izboljšanje</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tempa</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digitalne</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zgodbe</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treba</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odločiti</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katere</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dele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zgodbe</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je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mogoče</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izpustiti</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SI" sz="28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lvl="0" indent="0" defTabSz="1244600">
            <a:lnSpc>
              <a:spcPct val="90000"/>
            </a:lnSpc>
            <a:spcBef>
              <a:spcPct val="0"/>
            </a:spcBef>
            <a:spcAft>
              <a:spcPct val="35000"/>
            </a:spcAft>
            <a:buNone/>
          </a:pP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Obstajajo</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številni</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vizualni</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zvočni</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učinki</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ki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lahko</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pomagajo</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vzpostaviti</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tempo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digitalne</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zgodbe</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Hitri</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vizualni</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učinki</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optimistična</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glasba</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na</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primer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nakazujejo</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nujnost</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vznemirjenje</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Medtem</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lahko</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počasnejša</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glasba</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nakazuje</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dramo</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n-US" sz="2800" kern="1200" dirty="0" err="1">
              <a:latin typeface="Microsoft Sans Serif" panose="020B0604020202020204" pitchFamily="34" charset="0"/>
              <a:ea typeface="Microsoft Sans Serif" panose="020B0604020202020204" pitchFamily="34" charset="0"/>
              <a:cs typeface="Microsoft Sans Serif" panose="020B0604020202020204" pitchFamily="34" charset="0"/>
            </a:rPr>
            <a:t>kontemplacijo</a:t>
          </a:r>
          <a:endParaRPr lang="es-ES" sz="32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dsp:txBody>
      <dsp:txXfrm>
        <a:off x="115618" y="115618"/>
        <a:ext cx="8820240" cy="37162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BBE79-C7C7-4BB8-815F-EC9883AE5482}">
      <dsp:nvSpPr>
        <dsp:cNvPr id="0" name=""/>
        <dsp:cNvSpPr/>
      </dsp:nvSpPr>
      <dsp:spPr>
        <a:xfrm>
          <a:off x="6250" y="0"/>
          <a:ext cx="6394549" cy="2643693"/>
        </a:xfrm>
        <a:prstGeom prst="roundRect">
          <a:avLst>
            <a:gd name="adj" fmla="val 10000"/>
          </a:avLst>
        </a:prstGeom>
        <a:solidFill>
          <a:srgbClr val="FFECFC"/>
        </a:solidFill>
        <a:ln w="57150" cap="flat" cmpd="sng" algn="ctr">
          <a:solidFill>
            <a:srgbClr val="B05894"/>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sl-SI" sz="3200" kern="1200" dirty="0"/>
            <a:t>Zvočni posnetek lahko močno izboljša in poudari digitalno zgodbo ter doda kompleksnost in globino pripovedi.</a:t>
          </a:r>
          <a:r>
            <a:rPr lang="en-US" sz="32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s-ES" sz="32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dsp:txBody>
      <dsp:txXfrm>
        <a:off x="83681" y="77431"/>
        <a:ext cx="6239687" cy="248883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01CC1F20-85E2-4224-8D8C-1E86A3ABFAB7}" type="datetimeFigureOut">
              <a:rPr lang="it-IT" smtClean="0"/>
              <a:t>11/06/2023</a:t>
            </a:fld>
            <a:endParaRPr lang="it-IT"/>
          </a:p>
        </p:txBody>
      </p:sp>
      <p:sp>
        <p:nvSpPr>
          <p:cNvPr id="4" name="Segnaposto immagin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263DBC10-CF49-4F26-AB07-C2C1FA94BA56}" type="slidenum">
              <a:rPr lang="it-IT" smtClean="0"/>
              <a:t>‹#›</a:t>
            </a:fld>
            <a:endParaRPr lang="it-IT"/>
          </a:p>
        </p:txBody>
      </p:sp>
    </p:spTree>
    <p:extLst>
      <p:ext uri="{BB962C8B-B14F-4D97-AF65-F5344CB8AC3E}">
        <p14:creationId xmlns:p14="http://schemas.microsoft.com/office/powerpoint/2010/main" val="3945824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30313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635" y="8883435"/>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6E9F5"/>
          </a:solidFill>
        </p:spPr>
        <p:txBody>
          <a:bodyPr wrap="square" lIns="0" tIns="0" rIns="0" bIns="0" rtlCol="0"/>
          <a:lstStyle/>
          <a:p>
            <a:endParaRPr/>
          </a:p>
        </p:txBody>
      </p:sp>
      <p:pic>
        <p:nvPicPr>
          <p:cNvPr id="17" name="bg object 17"/>
          <p:cNvPicPr/>
          <p:nvPr userDrawn="1"/>
        </p:nvPicPr>
        <p:blipFill>
          <a:blip r:embed="rId3" cstate="print"/>
          <a:stretch>
            <a:fillRect/>
          </a:stretch>
        </p:blipFill>
        <p:spPr>
          <a:xfrm>
            <a:off x="2045793" y="9240624"/>
            <a:ext cx="3152774" cy="666749"/>
          </a:xfrm>
          <a:prstGeom prst="rect">
            <a:avLst/>
          </a:prstGeom>
        </p:spPr>
      </p:pic>
      <p:sp>
        <p:nvSpPr>
          <p:cNvPr id="18" name="bg object 18"/>
          <p:cNvSpPr/>
          <p:nvPr userDrawn="1"/>
        </p:nvSpPr>
        <p:spPr>
          <a:xfrm>
            <a:off x="42862" y="8856529"/>
            <a:ext cx="18202275" cy="0"/>
          </a:xfrm>
          <a:custGeom>
            <a:avLst/>
            <a:gdLst/>
            <a:ahLst/>
            <a:cxnLst/>
            <a:rect l="l" t="t" r="r" b="b"/>
            <a:pathLst>
              <a:path w="18202275">
                <a:moveTo>
                  <a:pt x="0" y="0"/>
                </a:moveTo>
                <a:lnTo>
                  <a:pt x="18202273" y="0"/>
                </a:lnTo>
              </a:path>
            </a:pathLst>
          </a:custGeom>
          <a:ln w="85724">
            <a:solidFill>
              <a:srgbClr val="B05894"/>
            </a:solidFill>
          </a:ln>
        </p:spPr>
        <p:txBody>
          <a:bodyPr wrap="square" lIns="0" tIns="0" rIns="0" bIns="0" rtlCol="0"/>
          <a:lstStyle/>
          <a:p>
            <a:endParaRPr/>
          </a:p>
        </p:txBody>
      </p:sp>
      <p:grpSp>
        <p:nvGrpSpPr>
          <p:cNvPr id="25" name="object 2">
            <a:extLst>
              <a:ext uri="{FF2B5EF4-FFF2-40B4-BE49-F238E27FC236}">
                <a16:creationId xmlns:a16="http://schemas.microsoft.com/office/drawing/2014/main" id="{3B8A40FF-BCCA-4458-BE33-0DE6267D64E8}"/>
              </a:ext>
            </a:extLst>
          </p:cNvPr>
          <p:cNvGrpSpPr/>
          <p:nvPr userDrawn="1"/>
        </p:nvGrpSpPr>
        <p:grpSpPr>
          <a:xfrm>
            <a:off x="379" y="8813666"/>
            <a:ext cx="18287365" cy="1474470"/>
            <a:chOff x="379" y="8813666"/>
            <a:chExt cx="18287365" cy="1474470"/>
          </a:xfrm>
        </p:grpSpPr>
        <p:sp>
          <p:nvSpPr>
            <p:cNvPr id="26" name="object 3">
              <a:extLst>
                <a:ext uri="{FF2B5EF4-FFF2-40B4-BE49-F238E27FC236}">
                  <a16:creationId xmlns:a16="http://schemas.microsoft.com/office/drawing/2014/main" id="{0E4C1E87-1514-4CA3-BDDE-558D9D270F89}"/>
                </a:ext>
              </a:extLst>
            </p:cNvPr>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27" name="object 4">
              <a:extLst>
                <a:ext uri="{FF2B5EF4-FFF2-40B4-BE49-F238E27FC236}">
                  <a16:creationId xmlns:a16="http://schemas.microsoft.com/office/drawing/2014/main" id="{94FA3A65-A307-4ADB-BA2E-7FD2EACD1261}"/>
                </a:ext>
              </a:extLst>
            </p:cNvPr>
            <p:cNvPicPr/>
            <p:nvPr/>
          </p:nvPicPr>
          <p:blipFill>
            <a:blip r:embed="rId4" cstate="print"/>
            <a:stretch>
              <a:fillRect/>
            </a:stretch>
          </p:blipFill>
          <p:spPr>
            <a:xfrm>
              <a:off x="596934" y="9689613"/>
              <a:ext cx="435459" cy="254960"/>
            </a:xfrm>
            <a:prstGeom prst="rect">
              <a:avLst/>
            </a:prstGeom>
          </p:spPr>
        </p:pic>
        <p:sp>
          <p:nvSpPr>
            <p:cNvPr id="28" name="object 5">
              <a:extLst>
                <a:ext uri="{FF2B5EF4-FFF2-40B4-BE49-F238E27FC236}">
                  <a16:creationId xmlns:a16="http://schemas.microsoft.com/office/drawing/2014/main" id="{326D29DB-FC6D-447F-BCA1-BAEB3C10C957}"/>
                </a:ext>
              </a:extLst>
            </p:cNvPr>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29" name="object 6">
              <a:extLst>
                <a:ext uri="{FF2B5EF4-FFF2-40B4-BE49-F238E27FC236}">
                  <a16:creationId xmlns:a16="http://schemas.microsoft.com/office/drawing/2014/main" id="{432897F3-8DC0-4BA4-896A-9DD05ACCAE7C}"/>
                </a:ext>
              </a:extLst>
            </p:cNvPr>
            <p:cNvPicPr/>
            <p:nvPr/>
          </p:nvPicPr>
          <p:blipFill>
            <a:blip r:embed="rId5" cstate="print"/>
            <a:stretch>
              <a:fillRect/>
            </a:stretch>
          </p:blipFill>
          <p:spPr>
            <a:xfrm>
              <a:off x="809897" y="9339661"/>
              <a:ext cx="435459" cy="254959"/>
            </a:xfrm>
            <a:prstGeom prst="rect">
              <a:avLst/>
            </a:prstGeom>
          </p:spPr>
        </p:pic>
        <p:sp>
          <p:nvSpPr>
            <p:cNvPr id="30" name="object 7">
              <a:extLst>
                <a:ext uri="{FF2B5EF4-FFF2-40B4-BE49-F238E27FC236}">
                  <a16:creationId xmlns:a16="http://schemas.microsoft.com/office/drawing/2014/main" id="{9BAFE55B-7408-4744-9BC5-461DF6568996}"/>
                </a:ext>
              </a:extLst>
            </p:cNvPr>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31" name="object 8">
              <a:extLst>
                <a:ext uri="{FF2B5EF4-FFF2-40B4-BE49-F238E27FC236}">
                  <a16:creationId xmlns:a16="http://schemas.microsoft.com/office/drawing/2014/main" id="{0DF0045C-60C2-4FAF-B4AC-8012DA50A29C}"/>
                </a:ext>
              </a:extLst>
            </p:cNvPr>
            <p:cNvPicPr/>
            <p:nvPr/>
          </p:nvPicPr>
          <p:blipFill>
            <a:blip r:embed="rId5" cstate="print"/>
            <a:stretch>
              <a:fillRect/>
            </a:stretch>
          </p:blipFill>
          <p:spPr>
            <a:xfrm>
              <a:off x="1022853" y="9701048"/>
              <a:ext cx="435459" cy="254959"/>
            </a:xfrm>
            <a:prstGeom prst="rect">
              <a:avLst/>
            </a:prstGeom>
          </p:spPr>
        </p:pic>
      </p:grpSp>
      <p:sp>
        <p:nvSpPr>
          <p:cNvPr id="37" name="CuadroTexto 36">
            <a:extLst>
              <a:ext uri="{FF2B5EF4-FFF2-40B4-BE49-F238E27FC236}">
                <a16:creationId xmlns:a16="http://schemas.microsoft.com/office/drawing/2014/main" id="{521C10D7-2AAC-4F4D-A7C0-605FC39B7E80}"/>
              </a:ext>
            </a:extLst>
          </p:cNvPr>
          <p:cNvSpPr txBox="1"/>
          <p:nvPr userDrawn="1"/>
        </p:nvSpPr>
        <p:spPr>
          <a:xfrm>
            <a:off x="5105400" y="9283125"/>
            <a:ext cx="12344400" cy="584775"/>
          </a:xfrm>
          <a:prstGeom prst="rect">
            <a:avLst/>
          </a:prstGeom>
          <a:noFill/>
        </p:spPr>
        <p:txBody>
          <a:bodyPr wrap="square">
            <a:spAutoFit/>
          </a:bodyPr>
          <a:lstStyle/>
          <a:p>
            <a:pPr algn="just">
              <a:spcBef>
                <a:spcPts val="30"/>
              </a:spcBef>
            </a:pPr>
            <a:r>
              <a:rPr lang="en-US" sz="1600" dirty="0"/>
              <a:t> "The</a:t>
            </a:r>
            <a:r>
              <a:rPr lang="en-US" sz="1600" spc="-15" dirty="0"/>
              <a:t> </a:t>
            </a:r>
            <a:r>
              <a:rPr lang="en-US" sz="1600" dirty="0"/>
              <a:t>European</a:t>
            </a:r>
            <a:r>
              <a:rPr lang="en-US" sz="1600" spc="-15" dirty="0"/>
              <a:t> </a:t>
            </a:r>
            <a:r>
              <a:rPr lang="en-US" sz="1600" dirty="0"/>
              <a:t>Commission</a:t>
            </a:r>
            <a:r>
              <a:rPr lang="en-US" sz="1600" spc="-10" dirty="0"/>
              <a:t> </a:t>
            </a:r>
            <a:r>
              <a:rPr lang="en-US" sz="1600" dirty="0"/>
              <a:t>support</a:t>
            </a:r>
            <a:r>
              <a:rPr lang="en-US" sz="1600" spc="-15" dirty="0"/>
              <a:t> </a:t>
            </a:r>
            <a:r>
              <a:rPr lang="en-US" sz="1600" dirty="0"/>
              <a:t>for</a:t>
            </a:r>
            <a:r>
              <a:rPr lang="en-US" sz="1600" spc="-10" dirty="0"/>
              <a:t> </a:t>
            </a:r>
            <a:r>
              <a:rPr lang="en-US" sz="1600" dirty="0"/>
              <a:t>the</a:t>
            </a:r>
            <a:r>
              <a:rPr lang="en-US" sz="1600" spc="-15" dirty="0"/>
              <a:t> </a:t>
            </a:r>
            <a:r>
              <a:rPr lang="en-US" sz="1600" dirty="0"/>
              <a:t>production</a:t>
            </a:r>
            <a:r>
              <a:rPr lang="en-US" sz="1600" spc="-10" dirty="0"/>
              <a:t> </a:t>
            </a:r>
            <a:r>
              <a:rPr lang="en-US" sz="1600" dirty="0"/>
              <a:t>of</a:t>
            </a:r>
            <a:r>
              <a:rPr lang="en-US" sz="1600" spc="-15" dirty="0"/>
              <a:t> </a:t>
            </a:r>
            <a:r>
              <a:rPr lang="en-US" sz="1600" dirty="0"/>
              <a:t>this</a:t>
            </a:r>
            <a:r>
              <a:rPr lang="en-US" sz="1600" spc="-15" dirty="0"/>
              <a:t> </a:t>
            </a:r>
            <a:r>
              <a:rPr lang="en-US" sz="1600" dirty="0"/>
              <a:t>publication</a:t>
            </a:r>
            <a:r>
              <a:rPr lang="en-US" sz="1600" spc="-10" dirty="0"/>
              <a:t> </a:t>
            </a:r>
            <a:r>
              <a:rPr lang="en-US" sz="1600" dirty="0"/>
              <a:t>does</a:t>
            </a:r>
            <a:r>
              <a:rPr lang="en-US" sz="1600" spc="-15" dirty="0"/>
              <a:t> </a:t>
            </a:r>
            <a:r>
              <a:rPr lang="en-US" sz="1600" dirty="0"/>
              <a:t>not</a:t>
            </a:r>
            <a:r>
              <a:rPr lang="en-US" sz="1600" spc="-10" dirty="0"/>
              <a:t> </a:t>
            </a:r>
            <a:r>
              <a:rPr lang="en-US" sz="1600" dirty="0"/>
              <a:t>constitute</a:t>
            </a:r>
            <a:r>
              <a:rPr lang="en-US" sz="1600" spc="-15" dirty="0"/>
              <a:t> </a:t>
            </a:r>
            <a:r>
              <a:rPr lang="en-US" sz="1600" dirty="0"/>
              <a:t>endorsement</a:t>
            </a:r>
            <a:r>
              <a:rPr lang="en-US" sz="1600" spc="-10" dirty="0"/>
              <a:t> </a:t>
            </a:r>
            <a:r>
              <a:rPr lang="en-US" sz="1600" dirty="0"/>
              <a:t>of</a:t>
            </a:r>
            <a:r>
              <a:rPr lang="en-US" sz="1600" spc="-15" dirty="0"/>
              <a:t> </a:t>
            </a:r>
            <a:r>
              <a:rPr lang="en-US" sz="1600" dirty="0"/>
              <a:t>the</a:t>
            </a:r>
            <a:r>
              <a:rPr lang="en-US" sz="1600" spc="-15" dirty="0"/>
              <a:t> </a:t>
            </a:r>
            <a:r>
              <a:rPr lang="en-US" sz="1600" dirty="0"/>
              <a:t>contents</a:t>
            </a:r>
            <a:r>
              <a:rPr lang="en-US" sz="1600" spc="-10" dirty="0"/>
              <a:t> </a:t>
            </a:r>
            <a:r>
              <a:rPr lang="en-US" sz="1600" dirty="0"/>
              <a:t>which</a:t>
            </a:r>
            <a:r>
              <a:rPr lang="en-US" sz="1600" spc="-155" dirty="0"/>
              <a:t> </a:t>
            </a:r>
            <a:r>
              <a:rPr lang="en-US" sz="1600" dirty="0"/>
              <a:t>reflects the views only of the authors, and the Commission cannot be held responsible for any use which may be made of the</a:t>
            </a:r>
            <a:r>
              <a:rPr lang="en-US" sz="1600" spc="5" dirty="0"/>
              <a:t> </a:t>
            </a:r>
            <a:r>
              <a:rPr lang="en-US" sz="1600" dirty="0"/>
              <a:t>information contained therein."</a:t>
            </a:r>
            <a:endParaRPr lang="es-ES" sz="1600" dirty="0"/>
          </a:p>
        </p:txBody>
      </p:sp>
      <p:grpSp>
        <p:nvGrpSpPr>
          <p:cNvPr id="19" name="Grupo 18">
            <a:extLst>
              <a:ext uri="{FF2B5EF4-FFF2-40B4-BE49-F238E27FC236}">
                <a16:creationId xmlns:a16="http://schemas.microsoft.com/office/drawing/2014/main" id="{262FFA7B-73B6-441C-A2CC-6EA9F6EE7337}"/>
              </a:ext>
            </a:extLst>
          </p:cNvPr>
          <p:cNvGrpSpPr/>
          <p:nvPr userDrawn="1"/>
        </p:nvGrpSpPr>
        <p:grpSpPr>
          <a:xfrm>
            <a:off x="0" y="1775463"/>
            <a:ext cx="18288000" cy="3595707"/>
            <a:chOff x="-24581" y="1790700"/>
            <a:chExt cx="18288000" cy="3595707"/>
          </a:xfrm>
        </p:grpSpPr>
        <p:sp>
          <p:nvSpPr>
            <p:cNvPr id="20" name="object 10">
              <a:extLst>
                <a:ext uri="{FF2B5EF4-FFF2-40B4-BE49-F238E27FC236}">
                  <a16:creationId xmlns:a16="http://schemas.microsoft.com/office/drawing/2014/main" id="{11F37E96-FE8D-476B-BFB0-28ED7F39709E}"/>
                </a:ext>
              </a:extLst>
            </p:cNvPr>
            <p:cNvSpPr/>
            <p:nvPr/>
          </p:nvSpPr>
          <p:spPr>
            <a:xfrm>
              <a:off x="-24581" y="3473853"/>
              <a:ext cx="18288000" cy="514350"/>
            </a:xfrm>
            <a:custGeom>
              <a:avLst/>
              <a:gdLst/>
              <a:ahLst/>
              <a:cxnLst/>
              <a:rect l="l" t="t" r="r" b="b"/>
              <a:pathLst>
                <a:path w="18288000" h="514350">
                  <a:moveTo>
                    <a:pt x="0" y="514349"/>
                  </a:moveTo>
                  <a:lnTo>
                    <a:pt x="0" y="0"/>
                  </a:lnTo>
                  <a:lnTo>
                    <a:pt x="18288000" y="0"/>
                  </a:lnTo>
                  <a:lnTo>
                    <a:pt x="18288000" y="514349"/>
                  </a:lnTo>
                  <a:lnTo>
                    <a:pt x="0" y="514349"/>
                  </a:lnTo>
                  <a:close/>
                </a:path>
              </a:pathLst>
            </a:custGeom>
            <a:solidFill>
              <a:srgbClr val="B05894"/>
            </a:solidFill>
          </p:spPr>
          <p:txBody>
            <a:bodyPr wrap="square" lIns="0" tIns="0" rIns="0" bIns="0" rtlCol="0"/>
            <a:lstStyle/>
            <a:p>
              <a:endParaRPr/>
            </a:p>
          </p:txBody>
        </p:sp>
        <p:pic>
          <p:nvPicPr>
            <p:cNvPr id="21" name="Imagen 20">
              <a:extLst>
                <a:ext uri="{FF2B5EF4-FFF2-40B4-BE49-F238E27FC236}">
                  <a16:creationId xmlns:a16="http://schemas.microsoft.com/office/drawing/2014/main" id="{EB0E2C8F-4A84-4AD4-8BC1-F61351B590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1800" y="1790700"/>
              <a:ext cx="3876674" cy="3595707"/>
            </a:xfrm>
            <a:prstGeom prst="rect">
              <a:avLst/>
            </a:prstGeom>
          </p:spPr>
        </p:pic>
      </p:gr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g object 16">
            <a:extLst>
              <a:ext uri="{FF2B5EF4-FFF2-40B4-BE49-F238E27FC236}">
                <a16:creationId xmlns:a16="http://schemas.microsoft.com/office/drawing/2014/main" id="{E95E46FD-F467-4ADE-ABD0-E6A4A9FE2A87}"/>
              </a:ext>
            </a:extLst>
          </p:cNvPr>
          <p:cNvSpPr/>
          <p:nvPr userDrawn="1"/>
        </p:nvSpPr>
        <p:spPr>
          <a:xfrm>
            <a:off x="635" y="8883435"/>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6E9F5"/>
          </a:solidFill>
        </p:spPr>
        <p:txBody>
          <a:bodyPr wrap="square" lIns="0" tIns="0" rIns="0" bIns="0" rtlCol="0"/>
          <a:lstStyle/>
          <a:p>
            <a:endParaRPr/>
          </a:p>
        </p:txBody>
      </p:sp>
      <p:pic>
        <p:nvPicPr>
          <p:cNvPr id="8" name="bg object 17">
            <a:extLst>
              <a:ext uri="{FF2B5EF4-FFF2-40B4-BE49-F238E27FC236}">
                <a16:creationId xmlns:a16="http://schemas.microsoft.com/office/drawing/2014/main" id="{D778CF7E-9520-4B30-8263-3DF7E2FD8C1A}"/>
              </a:ext>
            </a:extLst>
          </p:cNvPr>
          <p:cNvPicPr/>
          <p:nvPr userDrawn="1"/>
        </p:nvPicPr>
        <p:blipFill>
          <a:blip r:embed="rId3" cstate="print"/>
          <a:stretch>
            <a:fillRect/>
          </a:stretch>
        </p:blipFill>
        <p:spPr>
          <a:xfrm>
            <a:off x="2045793" y="9240624"/>
            <a:ext cx="3152774" cy="666749"/>
          </a:xfrm>
          <a:prstGeom prst="rect">
            <a:avLst/>
          </a:prstGeom>
        </p:spPr>
      </p:pic>
      <p:sp>
        <p:nvSpPr>
          <p:cNvPr id="9" name="bg object 18">
            <a:extLst>
              <a:ext uri="{FF2B5EF4-FFF2-40B4-BE49-F238E27FC236}">
                <a16:creationId xmlns:a16="http://schemas.microsoft.com/office/drawing/2014/main" id="{596AACBD-3C44-44F7-A794-D07294759216}"/>
              </a:ext>
            </a:extLst>
          </p:cNvPr>
          <p:cNvSpPr/>
          <p:nvPr userDrawn="1"/>
        </p:nvSpPr>
        <p:spPr>
          <a:xfrm>
            <a:off x="42862" y="8856529"/>
            <a:ext cx="18202275" cy="0"/>
          </a:xfrm>
          <a:custGeom>
            <a:avLst/>
            <a:gdLst/>
            <a:ahLst/>
            <a:cxnLst/>
            <a:rect l="l" t="t" r="r" b="b"/>
            <a:pathLst>
              <a:path w="18202275">
                <a:moveTo>
                  <a:pt x="0" y="0"/>
                </a:moveTo>
                <a:lnTo>
                  <a:pt x="18202273" y="0"/>
                </a:lnTo>
              </a:path>
            </a:pathLst>
          </a:custGeom>
          <a:ln w="85724">
            <a:solidFill>
              <a:srgbClr val="B05894"/>
            </a:solidFill>
          </a:ln>
        </p:spPr>
        <p:txBody>
          <a:bodyPr wrap="square" lIns="0" tIns="0" rIns="0" bIns="0" rtlCol="0"/>
          <a:lstStyle/>
          <a:p>
            <a:endParaRPr/>
          </a:p>
        </p:txBody>
      </p:sp>
      <p:grpSp>
        <p:nvGrpSpPr>
          <p:cNvPr id="10" name="object 2">
            <a:extLst>
              <a:ext uri="{FF2B5EF4-FFF2-40B4-BE49-F238E27FC236}">
                <a16:creationId xmlns:a16="http://schemas.microsoft.com/office/drawing/2014/main" id="{DC67AE64-9ED4-47FE-8345-37E800B47F7D}"/>
              </a:ext>
            </a:extLst>
          </p:cNvPr>
          <p:cNvGrpSpPr/>
          <p:nvPr userDrawn="1"/>
        </p:nvGrpSpPr>
        <p:grpSpPr>
          <a:xfrm>
            <a:off x="379" y="8813666"/>
            <a:ext cx="18287365" cy="1474470"/>
            <a:chOff x="379" y="8813666"/>
            <a:chExt cx="18287365" cy="1474470"/>
          </a:xfrm>
        </p:grpSpPr>
        <p:sp>
          <p:nvSpPr>
            <p:cNvPr id="11" name="object 3">
              <a:extLst>
                <a:ext uri="{FF2B5EF4-FFF2-40B4-BE49-F238E27FC236}">
                  <a16:creationId xmlns:a16="http://schemas.microsoft.com/office/drawing/2014/main" id="{ACB47688-E4F5-4E94-9C96-F9D5A61FA187}"/>
                </a:ext>
              </a:extLst>
            </p:cNvPr>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12" name="object 4">
              <a:extLst>
                <a:ext uri="{FF2B5EF4-FFF2-40B4-BE49-F238E27FC236}">
                  <a16:creationId xmlns:a16="http://schemas.microsoft.com/office/drawing/2014/main" id="{E5F35078-FC84-46BA-8493-4689CDB1AA6E}"/>
                </a:ext>
              </a:extLst>
            </p:cNvPr>
            <p:cNvPicPr/>
            <p:nvPr/>
          </p:nvPicPr>
          <p:blipFill>
            <a:blip r:embed="rId4" cstate="print"/>
            <a:stretch>
              <a:fillRect/>
            </a:stretch>
          </p:blipFill>
          <p:spPr>
            <a:xfrm>
              <a:off x="596934" y="9689613"/>
              <a:ext cx="435459" cy="254960"/>
            </a:xfrm>
            <a:prstGeom prst="rect">
              <a:avLst/>
            </a:prstGeom>
          </p:spPr>
        </p:pic>
        <p:sp>
          <p:nvSpPr>
            <p:cNvPr id="13" name="object 5">
              <a:extLst>
                <a:ext uri="{FF2B5EF4-FFF2-40B4-BE49-F238E27FC236}">
                  <a16:creationId xmlns:a16="http://schemas.microsoft.com/office/drawing/2014/main" id="{9201DC64-4478-4EB9-9025-51D6079FF496}"/>
                </a:ext>
              </a:extLst>
            </p:cNvPr>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14" name="object 6">
              <a:extLst>
                <a:ext uri="{FF2B5EF4-FFF2-40B4-BE49-F238E27FC236}">
                  <a16:creationId xmlns:a16="http://schemas.microsoft.com/office/drawing/2014/main" id="{5C346AD7-BE02-4237-8C03-A128D4DB66D4}"/>
                </a:ext>
              </a:extLst>
            </p:cNvPr>
            <p:cNvPicPr/>
            <p:nvPr/>
          </p:nvPicPr>
          <p:blipFill>
            <a:blip r:embed="rId5" cstate="print"/>
            <a:stretch>
              <a:fillRect/>
            </a:stretch>
          </p:blipFill>
          <p:spPr>
            <a:xfrm>
              <a:off x="809897" y="9339661"/>
              <a:ext cx="435459" cy="254959"/>
            </a:xfrm>
            <a:prstGeom prst="rect">
              <a:avLst/>
            </a:prstGeom>
          </p:spPr>
        </p:pic>
        <p:sp>
          <p:nvSpPr>
            <p:cNvPr id="15" name="object 7">
              <a:extLst>
                <a:ext uri="{FF2B5EF4-FFF2-40B4-BE49-F238E27FC236}">
                  <a16:creationId xmlns:a16="http://schemas.microsoft.com/office/drawing/2014/main" id="{675C40D4-E192-496A-B2DE-5B4634DF9FD1}"/>
                </a:ext>
              </a:extLst>
            </p:cNvPr>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16" name="object 8">
              <a:extLst>
                <a:ext uri="{FF2B5EF4-FFF2-40B4-BE49-F238E27FC236}">
                  <a16:creationId xmlns:a16="http://schemas.microsoft.com/office/drawing/2014/main" id="{492B8A7E-0267-433F-BD96-9BA3EC33D5D3}"/>
                </a:ext>
              </a:extLst>
            </p:cNvPr>
            <p:cNvPicPr/>
            <p:nvPr/>
          </p:nvPicPr>
          <p:blipFill>
            <a:blip r:embed="rId5" cstate="print"/>
            <a:stretch>
              <a:fillRect/>
            </a:stretch>
          </p:blipFill>
          <p:spPr>
            <a:xfrm>
              <a:off x="1022853" y="9701048"/>
              <a:ext cx="435459" cy="254959"/>
            </a:xfrm>
            <a:prstGeom prst="rect">
              <a:avLst/>
            </a:prstGeom>
          </p:spPr>
        </p:pic>
      </p:grpSp>
      <p:sp>
        <p:nvSpPr>
          <p:cNvPr id="23" name="CuadroTexto 22">
            <a:extLst>
              <a:ext uri="{FF2B5EF4-FFF2-40B4-BE49-F238E27FC236}">
                <a16:creationId xmlns:a16="http://schemas.microsoft.com/office/drawing/2014/main" id="{1D54CE27-4B34-4A2D-BBA3-5AAF26A98167}"/>
              </a:ext>
            </a:extLst>
          </p:cNvPr>
          <p:cNvSpPr txBox="1"/>
          <p:nvPr userDrawn="1"/>
        </p:nvSpPr>
        <p:spPr>
          <a:xfrm>
            <a:off x="5105400" y="9283125"/>
            <a:ext cx="12344400" cy="584775"/>
          </a:xfrm>
          <a:prstGeom prst="rect">
            <a:avLst/>
          </a:prstGeom>
          <a:noFill/>
        </p:spPr>
        <p:txBody>
          <a:bodyPr wrap="square">
            <a:spAutoFit/>
          </a:bodyPr>
          <a:lstStyle/>
          <a:p>
            <a:pPr algn="just">
              <a:spcBef>
                <a:spcPts val="30"/>
              </a:spcBef>
            </a:pPr>
            <a:r>
              <a:rPr lang="en-US" sz="1600" dirty="0"/>
              <a:t> "The</a:t>
            </a:r>
            <a:r>
              <a:rPr lang="en-US" sz="1600" spc="-15" dirty="0"/>
              <a:t> </a:t>
            </a:r>
            <a:r>
              <a:rPr lang="en-US" sz="1600" dirty="0"/>
              <a:t>European</a:t>
            </a:r>
            <a:r>
              <a:rPr lang="en-US" sz="1600" spc="-15" dirty="0"/>
              <a:t> </a:t>
            </a:r>
            <a:r>
              <a:rPr lang="en-US" sz="1600" dirty="0"/>
              <a:t>Commission</a:t>
            </a:r>
            <a:r>
              <a:rPr lang="en-US" sz="1600" spc="-10" dirty="0"/>
              <a:t> </a:t>
            </a:r>
            <a:r>
              <a:rPr lang="en-US" sz="1600" dirty="0"/>
              <a:t>support</a:t>
            </a:r>
            <a:r>
              <a:rPr lang="en-US" sz="1600" spc="-15" dirty="0"/>
              <a:t> </a:t>
            </a:r>
            <a:r>
              <a:rPr lang="en-US" sz="1600" dirty="0"/>
              <a:t>for</a:t>
            </a:r>
            <a:r>
              <a:rPr lang="en-US" sz="1600" spc="-10" dirty="0"/>
              <a:t> </a:t>
            </a:r>
            <a:r>
              <a:rPr lang="en-US" sz="1600" dirty="0"/>
              <a:t>the</a:t>
            </a:r>
            <a:r>
              <a:rPr lang="en-US" sz="1600" spc="-15" dirty="0"/>
              <a:t> </a:t>
            </a:r>
            <a:r>
              <a:rPr lang="en-US" sz="1600" dirty="0"/>
              <a:t>production</a:t>
            </a:r>
            <a:r>
              <a:rPr lang="en-US" sz="1600" spc="-10" dirty="0"/>
              <a:t> </a:t>
            </a:r>
            <a:r>
              <a:rPr lang="en-US" sz="1600" dirty="0"/>
              <a:t>of</a:t>
            </a:r>
            <a:r>
              <a:rPr lang="en-US" sz="1600" spc="-15" dirty="0"/>
              <a:t> </a:t>
            </a:r>
            <a:r>
              <a:rPr lang="en-US" sz="1600" dirty="0"/>
              <a:t>this</a:t>
            </a:r>
            <a:r>
              <a:rPr lang="en-US" sz="1600" spc="-15" dirty="0"/>
              <a:t> </a:t>
            </a:r>
            <a:r>
              <a:rPr lang="en-US" sz="1600" dirty="0"/>
              <a:t>publication</a:t>
            </a:r>
            <a:r>
              <a:rPr lang="en-US" sz="1600" spc="-10" dirty="0"/>
              <a:t> </a:t>
            </a:r>
            <a:r>
              <a:rPr lang="en-US" sz="1600" dirty="0"/>
              <a:t>does</a:t>
            </a:r>
            <a:r>
              <a:rPr lang="en-US" sz="1600" spc="-15" dirty="0"/>
              <a:t> </a:t>
            </a:r>
            <a:r>
              <a:rPr lang="en-US" sz="1600" dirty="0"/>
              <a:t>not</a:t>
            </a:r>
            <a:r>
              <a:rPr lang="en-US" sz="1600" spc="-10" dirty="0"/>
              <a:t> </a:t>
            </a:r>
            <a:r>
              <a:rPr lang="en-US" sz="1600" dirty="0"/>
              <a:t>constitute</a:t>
            </a:r>
            <a:r>
              <a:rPr lang="en-US" sz="1600" spc="-15" dirty="0"/>
              <a:t> </a:t>
            </a:r>
            <a:r>
              <a:rPr lang="en-US" sz="1600" dirty="0"/>
              <a:t>endorsement</a:t>
            </a:r>
            <a:r>
              <a:rPr lang="en-US" sz="1600" spc="-10" dirty="0"/>
              <a:t> </a:t>
            </a:r>
            <a:r>
              <a:rPr lang="en-US" sz="1600" dirty="0"/>
              <a:t>of</a:t>
            </a:r>
            <a:r>
              <a:rPr lang="en-US" sz="1600" spc="-15" dirty="0"/>
              <a:t> </a:t>
            </a:r>
            <a:r>
              <a:rPr lang="en-US" sz="1600" dirty="0"/>
              <a:t>the</a:t>
            </a:r>
            <a:r>
              <a:rPr lang="en-US" sz="1600" spc="-15" dirty="0"/>
              <a:t> </a:t>
            </a:r>
            <a:r>
              <a:rPr lang="en-US" sz="1600" dirty="0"/>
              <a:t>contents</a:t>
            </a:r>
            <a:r>
              <a:rPr lang="en-US" sz="1600" spc="-10" dirty="0"/>
              <a:t> </a:t>
            </a:r>
            <a:r>
              <a:rPr lang="en-US" sz="1600" dirty="0"/>
              <a:t>which</a:t>
            </a:r>
            <a:r>
              <a:rPr lang="en-US" sz="1600" spc="-155" dirty="0"/>
              <a:t> </a:t>
            </a:r>
            <a:r>
              <a:rPr lang="en-US" sz="1600" dirty="0"/>
              <a:t>reflects the views only of the authors, and the Commission cannot be held responsible for any use which may be made of the</a:t>
            </a:r>
            <a:r>
              <a:rPr lang="en-US" sz="1600" spc="5" dirty="0"/>
              <a:t> </a:t>
            </a:r>
            <a:r>
              <a:rPr lang="en-US" sz="1600" dirty="0"/>
              <a:t>information contained therein."</a:t>
            </a:r>
            <a:endParaRPr lang="es-ES" sz="1600" dirty="0"/>
          </a:p>
        </p:txBody>
      </p:sp>
      <p:pic>
        <p:nvPicPr>
          <p:cNvPr id="3" name="Imagen 2">
            <a:extLst>
              <a:ext uri="{FF2B5EF4-FFF2-40B4-BE49-F238E27FC236}">
                <a16:creationId xmlns:a16="http://schemas.microsoft.com/office/drawing/2014/main" id="{B39E953B-CAA4-449F-ACCE-41955DA3CD1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002000" y="453887"/>
            <a:ext cx="1711842" cy="1587774"/>
          </a:xfrm>
          <a:prstGeom prst="rect">
            <a:avLst/>
          </a:prstGeom>
        </p:spPr>
      </p:pic>
    </p:spTree>
    <p:extLst>
      <p:ext uri="{BB962C8B-B14F-4D97-AF65-F5344CB8AC3E}">
        <p14:creationId xmlns:p14="http://schemas.microsoft.com/office/powerpoint/2010/main" val="401378068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e4f-network.e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slideshare.ne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smilebox.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express.adobe.com/page/2qRg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wevideo.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powtoon.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anchor.f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nugit.co/"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4f-network.eu/"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79" y="8813666"/>
            <a:ext cx="18287365" cy="1474470"/>
            <a:chOff x="379" y="8813666"/>
            <a:chExt cx="18287365" cy="1474470"/>
          </a:xfrm>
        </p:grpSpPr>
        <p:sp>
          <p:nvSpPr>
            <p:cNvPr id="3" name="object 3"/>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4" name="object 4"/>
            <p:cNvPicPr/>
            <p:nvPr/>
          </p:nvPicPr>
          <p:blipFill>
            <a:blip r:embed="rId2" cstate="print"/>
            <a:stretch>
              <a:fillRect/>
            </a:stretch>
          </p:blipFill>
          <p:spPr>
            <a:xfrm>
              <a:off x="596934" y="9689613"/>
              <a:ext cx="435459" cy="254960"/>
            </a:xfrm>
            <a:prstGeom prst="rect">
              <a:avLst/>
            </a:prstGeom>
          </p:spPr>
        </p:pic>
        <p:sp>
          <p:nvSpPr>
            <p:cNvPr id="5" name="object 5"/>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6" name="object 6"/>
            <p:cNvPicPr/>
            <p:nvPr/>
          </p:nvPicPr>
          <p:blipFill>
            <a:blip r:embed="rId3" cstate="print"/>
            <a:stretch>
              <a:fillRect/>
            </a:stretch>
          </p:blipFill>
          <p:spPr>
            <a:xfrm>
              <a:off x="809897" y="9339661"/>
              <a:ext cx="435459" cy="254959"/>
            </a:xfrm>
            <a:prstGeom prst="rect">
              <a:avLst/>
            </a:prstGeom>
          </p:spPr>
        </p:pic>
        <p:sp>
          <p:nvSpPr>
            <p:cNvPr id="7" name="object 7"/>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8" name="object 8"/>
            <p:cNvPicPr/>
            <p:nvPr/>
          </p:nvPicPr>
          <p:blipFill>
            <a:blip r:embed="rId3" cstate="print"/>
            <a:stretch>
              <a:fillRect/>
            </a:stretch>
          </p:blipFill>
          <p:spPr>
            <a:xfrm>
              <a:off x="1022853" y="9701048"/>
              <a:ext cx="435459" cy="254959"/>
            </a:xfrm>
            <a:prstGeom prst="rect">
              <a:avLst/>
            </a:prstGeom>
          </p:spPr>
        </p:pic>
      </p:grpSp>
      <p:sp>
        <p:nvSpPr>
          <p:cNvPr id="14" name="CuadroTexto 13">
            <a:extLst>
              <a:ext uri="{FF2B5EF4-FFF2-40B4-BE49-F238E27FC236}">
                <a16:creationId xmlns:a16="http://schemas.microsoft.com/office/drawing/2014/main" id="{8B22E22E-102D-4F39-871D-A47062F5E08F}"/>
              </a:ext>
            </a:extLst>
          </p:cNvPr>
          <p:cNvSpPr txBox="1"/>
          <p:nvPr/>
        </p:nvSpPr>
        <p:spPr>
          <a:xfrm>
            <a:off x="5867400" y="6438901"/>
            <a:ext cx="5638800" cy="1754326"/>
          </a:xfrm>
          <a:prstGeom prst="rect">
            <a:avLst/>
          </a:prstGeom>
          <a:noFill/>
        </p:spPr>
        <p:txBody>
          <a:bodyPr wrap="square">
            <a:spAutoFit/>
          </a:bodyPr>
          <a:lstStyle/>
          <a:p>
            <a:pPr algn="ctr">
              <a:spcBef>
                <a:spcPts val="5"/>
              </a:spcBef>
              <a:tabLst>
                <a:tab pos="1205230" algn="l"/>
                <a:tab pos="1926589" algn="l"/>
                <a:tab pos="2915920" algn="l"/>
                <a:tab pos="3444875" algn="l"/>
                <a:tab pos="4383405" algn="l"/>
                <a:tab pos="6796405" algn="l"/>
              </a:tabLst>
              <a:defRPr/>
            </a:pPr>
            <a:r>
              <a:rPr lang="en-US" sz="36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Naslov</a:t>
            </a:r>
            <a:r>
              <a:rPr lang="en-US" sz="36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modula</a:t>
            </a:r>
            <a:r>
              <a:rPr lang="en-US" sz="36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usposabljanja</a:t>
            </a:r>
            <a:r>
              <a:rPr lang="en-US" sz="36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a:p>
            <a:pPr algn="ctr">
              <a:spcBef>
                <a:spcPts val="5"/>
              </a:spcBef>
              <a:tabLst>
                <a:tab pos="1205230" algn="l"/>
                <a:tab pos="1926589" algn="l"/>
                <a:tab pos="2915920" algn="l"/>
                <a:tab pos="3444875" algn="l"/>
                <a:tab pos="4383405" algn="l"/>
                <a:tab pos="6796405" algn="l"/>
              </a:tabLst>
              <a:defRPr/>
            </a:pPr>
            <a:r>
              <a:rPr lang="en-US" sz="3600"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Digitalni</a:t>
            </a:r>
            <a:r>
              <a:rPr lang="en-US" sz="36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Storytelling</a:t>
            </a:r>
          </a:p>
        </p:txBody>
      </p:sp>
      <p:sp>
        <p:nvSpPr>
          <p:cNvPr id="10" name="CuadroTexto 9">
            <a:extLst>
              <a:ext uri="{FF2B5EF4-FFF2-40B4-BE49-F238E27FC236}">
                <a16:creationId xmlns:a16="http://schemas.microsoft.com/office/drawing/2014/main" id="{F8FF77D8-BE9E-336F-6009-FF57C57DF311}"/>
              </a:ext>
            </a:extLst>
          </p:cNvPr>
          <p:cNvSpPr txBox="1"/>
          <p:nvPr/>
        </p:nvSpPr>
        <p:spPr>
          <a:xfrm>
            <a:off x="4229100" y="5753100"/>
            <a:ext cx="9144000" cy="461665"/>
          </a:xfrm>
          <a:prstGeom prst="rect">
            <a:avLst/>
          </a:prstGeom>
          <a:noFill/>
        </p:spPr>
        <p:txBody>
          <a:bodyPr wrap="square">
            <a:spAutoFit/>
          </a:bodyPr>
          <a:lstStyle/>
          <a:p>
            <a:pPr marL="2416810" marR="2413635" algn="ctr">
              <a:spcBef>
                <a:spcPts val="415"/>
              </a:spcBef>
              <a:spcAft>
                <a:spcPts val="0"/>
              </a:spcAft>
            </a:pPr>
            <a:r>
              <a:rPr lang="en-US" sz="2400" b="1" u="sng" dirty="0">
                <a:solidFill>
                  <a:srgbClr val="B05894"/>
                </a:solidFill>
                <a:effectLst/>
                <a:latin typeface="Microsoft Sans Serif" panose="020B0604020202020204" pitchFamily="34" charset="0"/>
                <a:ea typeface="Microsoft Sans Serif" panose="020B0604020202020204" pitchFamily="34" charset="0"/>
                <a:hlinkClick r:id="rId4">
                  <a:extLst>
                    <a:ext uri="{A12FA001-AC4F-418D-AE19-62706E023703}">
                      <ahyp:hlinkClr xmlns:ahyp="http://schemas.microsoft.com/office/drawing/2018/hyperlinkcolor" val="tx"/>
                    </a:ext>
                  </a:extLst>
                </a:hlinkClick>
              </a:rPr>
              <a:t>e4f-network.eu</a:t>
            </a:r>
            <a:endParaRPr lang="es-ES" sz="2400" u="sng" dirty="0">
              <a:solidFill>
                <a:srgbClr val="B05894"/>
              </a:solidFill>
              <a:effectLst/>
              <a:latin typeface="Microsoft Sans Serif" panose="020B0604020202020204" pitchFamily="34" charset="0"/>
              <a:ea typeface="Microsoft Sans Serif" panose="020B0604020202020204" pitchFamily="34" charset="0"/>
            </a:endParaRPr>
          </a:p>
        </p:txBody>
      </p:sp>
      <p:pic>
        <p:nvPicPr>
          <p:cNvPr id="11" name="Imagen 10">
            <a:extLst>
              <a:ext uri="{FF2B5EF4-FFF2-40B4-BE49-F238E27FC236}">
                <a16:creationId xmlns:a16="http://schemas.microsoft.com/office/drawing/2014/main" id="{7DD2F895-7262-9633-90DA-F2BB33FD25B8}"/>
              </a:ext>
            </a:extLst>
          </p:cNvPr>
          <p:cNvPicPr>
            <a:picLocks noChangeAspect="1"/>
          </p:cNvPicPr>
          <p:nvPr/>
        </p:nvPicPr>
        <p:blipFill>
          <a:blip r:embed="rId5"/>
          <a:stretch>
            <a:fillRect/>
          </a:stretch>
        </p:blipFill>
        <p:spPr>
          <a:xfrm>
            <a:off x="7239000" y="5748635"/>
            <a:ext cx="472319" cy="4616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32375174-01C0-46F5-8A58-C262AF95E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800" y="2795210"/>
            <a:ext cx="7658100" cy="5410200"/>
          </a:xfrm>
          <a:prstGeom prst="rect">
            <a:avLst/>
          </a:prstGeom>
        </p:spPr>
      </p:pic>
      <p:sp>
        <p:nvSpPr>
          <p:cNvPr id="4" name="CuadroTexto 3">
            <a:extLst>
              <a:ext uri="{FF2B5EF4-FFF2-40B4-BE49-F238E27FC236}">
                <a16:creationId xmlns:a16="http://schemas.microsoft.com/office/drawing/2014/main" id="{AE7D6E63-8FCE-C5F5-1F23-82223980FD94}"/>
              </a:ext>
            </a:extLst>
          </p:cNvPr>
          <p:cNvSpPr txBox="1"/>
          <p:nvPr/>
        </p:nvSpPr>
        <p:spPr>
          <a:xfrm>
            <a:off x="1447800" y="1573291"/>
            <a:ext cx="62484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Enota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1: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Uvod</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552700"/>
            <a:ext cx="10040186" cy="523220"/>
          </a:xfrm>
          <a:prstGeom prst="rect">
            <a:avLst/>
          </a:prstGeom>
          <a:noFill/>
        </p:spPr>
        <p:txBody>
          <a:bodyPr wrap="square" rtlCol="0">
            <a:spAutoFit/>
          </a:bodyPr>
          <a:lstStyle/>
          <a:p>
            <a:r>
              <a:rPr lang="en-US" sz="28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Razdelek</a:t>
            </a:r>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1.5</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Tipologije</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Digitalnega</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pripovedovanja</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zgodb</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58DB4997-323E-0692-4E2A-707C0DD6E25B}"/>
              </a:ext>
            </a:extLst>
          </p:cNvPr>
          <p:cNvSpPr txBox="1"/>
          <p:nvPr/>
        </p:nvSpPr>
        <p:spPr>
          <a:xfrm>
            <a:off x="1447800" y="3543300"/>
            <a:ext cx="9144000" cy="4662110"/>
          </a:xfrm>
          <a:prstGeom prst="rect">
            <a:avLst/>
          </a:prstGeom>
          <a:noFill/>
        </p:spPr>
        <p:txBody>
          <a:bodyPr wrap="square">
            <a:spAutoFit/>
          </a:bodyPr>
          <a:lstStyle/>
          <a:p>
            <a:pPr marL="342900" indent="-342900">
              <a:lnSpc>
                <a:spcPts val="3600"/>
              </a:lnSpc>
              <a:buBlip>
                <a:blip r:embed="rId3"/>
              </a:buBlip>
            </a:pPr>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Spletne strani z možnim zvočnim komentarjem</a:t>
            </a:r>
          </a:p>
          <a:p>
            <a:pPr marL="342900" indent="-342900">
              <a:lnSpc>
                <a:spcPts val="3600"/>
              </a:lnSpc>
              <a:buBlip>
                <a:blip r:embed="rId3"/>
              </a:buBlip>
            </a:pPr>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Stripi in stripi</a:t>
            </a:r>
          </a:p>
          <a:p>
            <a:pPr marL="342900" indent="-342900">
              <a:lnSpc>
                <a:spcPts val="3600"/>
              </a:lnSpc>
              <a:buBlip>
                <a:blip r:embed="rId3"/>
              </a:buBlip>
            </a:pPr>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Govoreči avatarji</a:t>
            </a:r>
          </a:p>
          <a:p>
            <a:pPr marL="342900" indent="-342900">
              <a:lnSpc>
                <a:spcPts val="3600"/>
              </a:lnSpc>
              <a:buBlip>
                <a:blip r:embed="rId3"/>
              </a:buBlip>
            </a:pPr>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Poddaje in radijske oddaje</a:t>
            </a:r>
          </a:p>
          <a:p>
            <a:pPr marL="342900" indent="-342900">
              <a:lnSpc>
                <a:spcPts val="3600"/>
              </a:lnSpc>
              <a:buBlip>
                <a:blip r:embed="rId3"/>
              </a:buBlip>
            </a:pPr>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Diaprojekcije z zvočnimi komentarji</a:t>
            </a:r>
          </a:p>
          <a:p>
            <a:pPr marL="342900" indent="-342900">
              <a:lnSpc>
                <a:spcPts val="3600"/>
              </a:lnSpc>
              <a:buBlip>
                <a:blip r:embed="rId3"/>
              </a:buBlip>
            </a:pPr>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Video animacije</a:t>
            </a:r>
          </a:p>
          <a:p>
            <a:pPr marL="342900" indent="-342900">
              <a:lnSpc>
                <a:spcPts val="3600"/>
              </a:lnSpc>
              <a:buBlip>
                <a:blip r:embed="rId3"/>
              </a:buBlip>
            </a:pPr>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Video posnetki in kratki filmi</a:t>
            </a:r>
          </a:p>
          <a:p>
            <a:pPr marL="342900" indent="-342900">
              <a:lnSpc>
                <a:spcPts val="3600"/>
              </a:lnSpc>
              <a:buBlip>
                <a:blip r:embed="rId3"/>
              </a:buBlip>
            </a:pPr>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Namišljen intervju</a:t>
            </a:r>
          </a:p>
          <a:p>
            <a:pPr marL="342900" indent="-342900">
              <a:lnSpc>
                <a:spcPts val="3600"/>
              </a:lnSpc>
              <a:buBlip>
                <a:blip r:embed="rId3"/>
              </a:buBlip>
            </a:pPr>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TV novice ali radijske novice</a:t>
            </a:r>
          </a:p>
          <a:p>
            <a:pPr marL="342900" indent="-342900">
              <a:lnSpc>
                <a:spcPts val="3600"/>
              </a:lnSpc>
              <a:buBlip>
                <a:blip r:embed="rId3"/>
              </a:buBlip>
            </a:pPr>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Oglaševanje ali kampanja ozaveščanja</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186525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85C1DB3-25FB-3AD4-CCC1-4D6B982DAABA}"/>
              </a:ext>
            </a:extLst>
          </p:cNvPr>
          <p:cNvSpPr/>
          <p:nvPr/>
        </p:nvSpPr>
        <p:spPr>
          <a:xfrm>
            <a:off x="10921074" y="2643923"/>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B05894"/>
                </a:solidFill>
              </a:rPr>
              <a:t>Digitalna zgodba uporablja gradivo, ki obstaja v elektronskih datotekah</a:t>
            </a:r>
          </a:p>
        </p:txBody>
      </p:sp>
      <p:sp>
        <p:nvSpPr>
          <p:cNvPr id="19" name="Rectángulo 18">
            <a:extLst>
              <a:ext uri="{FF2B5EF4-FFF2-40B4-BE49-F238E27FC236}">
                <a16:creationId xmlns:a16="http://schemas.microsoft.com/office/drawing/2014/main" id="{FC7E83DD-3641-D2F1-E241-532A461817B2}"/>
              </a:ext>
            </a:extLst>
          </p:cNvPr>
          <p:cNvSpPr/>
          <p:nvPr/>
        </p:nvSpPr>
        <p:spPr>
          <a:xfrm>
            <a:off x="6336837"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B05894"/>
                </a:solidFill>
              </a:rPr>
              <a:t>Uporaba digitalnega pripovedovanja zgodb v trženju ponazarja, kako močna je lahko blagovna znamka</a:t>
            </a:r>
          </a:p>
        </p:txBody>
      </p:sp>
      <p:sp>
        <p:nvSpPr>
          <p:cNvPr id="18" name="Rectángulo 17">
            <a:extLst>
              <a:ext uri="{FF2B5EF4-FFF2-40B4-BE49-F238E27FC236}">
                <a16:creationId xmlns:a16="http://schemas.microsoft.com/office/drawing/2014/main" id="{953B3577-D9C0-67CB-B8BD-0E33B29CFE77}"/>
              </a:ext>
            </a:extLst>
          </p:cNvPr>
          <p:cNvSpPr/>
          <p:nvPr/>
        </p:nvSpPr>
        <p:spPr>
          <a:xfrm>
            <a:off x="1752600"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B05894"/>
                </a:solidFill>
              </a:rPr>
              <a:t>Digitalno pripovedovanje zgodb je praksa uporabe novih tehnologij za pripovedovanje zgodb</a:t>
            </a:r>
          </a:p>
        </p:txBody>
      </p:sp>
      <p:sp>
        <p:nvSpPr>
          <p:cNvPr id="2" name="CuadroTexto 1">
            <a:extLst>
              <a:ext uri="{FF2B5EF4-FFF2-40B4-BE49-F238E27FC236}">
                <a16:creationId xmlns:a16="http://schemas.microsoft.com/office/drawing/2014/main" id="{B55D1384-6811-342B-65B8-F85E2C0DA244}"/>
              </a:ext>
            </a:extLst>
          </p:cNvPr>
          <p:cNvSpPr txBox="1"/>
          <p:nvPr/>
        </p:nvSpPr>
        <p:spPr>
          <a:xfrm>
            <a:off x="1447800" y="1573291"/>
            <a:ext cx="31242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Povzetek</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853512" y="3041663"/>
            <a:ext cx="435185" cy="510356"/>
          </a:xfrm>
          <a:prstGeom prst="rect">
            <a:avLst/>
          </a:prstGeom>
        </p:spPr>
      </p:pic>
      <p:pic>
        <p:nvPicPr>
          <p:cNvPr id="8" name="object 2">
            <a:extLst>
              <a:ext uri="{FF2B5EF4-FFF2-40B4-BE49-F238E27FC236}">
                <a16:creationId xmlns:a16="http://schemas.microsoft.com/office/drawing/2014/main" id="{49413C0B-8236-CA4A-DD00-985667C34D37}"/>
              </a:ext>
            </a:extLst>
          </p:cNvPr>
          <p:cNvPicPr/>
          <p:nvPr/>
        </p:nvPicPr>
        <p:blipFill>
          <a:blip r:embed="rId2" cstate="print"/>
          <a:stretch>
            <a:fillRect/>
          </a:stretch>
        </p:blipFill>
        <p:spPr>
          <a:xfrm>
            <a:off x="6505895" y="3041663"/>
            <a:ext cx="435185" cy="510356"/>
          </a:xfrm>
          <a:prstGeom prst="rect">
            <a:avLst/>
          </a:prstGeom>
        </p:spPr>
      </p:pic>
      <p:pic>
        <p:nvPicPr>
          <p:cNvPr id="11" name="object 2">
            <a:extLst>
              <a:ext uri="{FF2B5EF4-FFF2-40B4-BE49-F238E27FC236}">
                <a16:creationId xmlns:a16="http://schemas.microsoft.com/office/drawing/2014/main" id="{AD4F969A-85AE-A98D-87DE-D66181C2F1E0}"/>
              </a:ext>
            </a:extLst>
          </p:cNvPr>
          <p:cNvPicPr/>
          <p:nvPr/>
        </p:nvPicPr>
        <p:blipFill>
          <a:blip r:embed="rId2" cstate="print"/>
          <a:stretch>
            <a:fillRect/>
          </a:stretch>
        </p:blipFill>
        <p:spPr>
          <a:xfrm>
            <a:off x="11134366" y="3076015"/>
            <a:ext cx="435185" cy="510356"/>
          </a:xfrm>
          <a:prstGeom prst="rect">
            <a:avLst/>
          </a:prstGeom>
        </p:spPr>
      </p:pic>
      <p:sp>
        <p:nvSpPr>
          <p:cNvPr id="25" name="Rectángulo 24">
            <a:extLst>
              <a:ext uri="{FF2B5EF4-FFF2-40B4-BE49-F238E27FC236}">
                <a16:creationId xmlns:a16="http://schemas.microsoft.com/office/drawing/2014/main" id="{E92C4DEF-F8D7-AA5F-8DB9-37560EE80165}"/>
              </a:ext>
            </a:extLst>
          </p:cNvPr>
          <p:cNvSpPr/>
          <p:nvPr/>
        </p:nvSpPr>
        <p:spPr>
          <a:xfrm>
            <a:off x="1752600" y="5579999"/>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B05894"/>
                </a:solidFill>
              </a:rPr>
              <a:t>Obstaja veliko tipologij digitalnega pripovedovanja zgodb</a:t>
            </a:r>
          </a:p>
        </p:txBody>
      </p:sp>
      <p:pic>
        <p:nvPicPr>
          <p:cNvPr id="28" name="object 2">
            <a:extLst>
              <a:ext uri="{FF2B5EF4-FFF2-40B4-BE49-F238E27FC236}">
                <a16:creationId xmlns:a16="http://schemas.microsoft.com/office/drawing/2014/main" id="{5BF319F7-F234-F50F-2E21-3AFF48E38879}"/>
              </a:ext>
            </a:extLst>
          </p:cNvPr>
          <p:cNvPicPr/>
          <p:nvPr/>
        </p:nvPicPr>
        <p:blipFill>
          <a:blip r:embed="rId2" cstate="print"/>
          <a:stretch>
            <a:fillRect/>
          </a:stretch>
        </p:blipFill>
        <p:spPr>
          <a:xfrm>
            <a:off x="1892149" y="6112014"/>
            <a:ext cx="435185" cy="510356"/>
          </a:xfrm>
          <a:prstGeom prst="rect">
            <a:avLst/>
          </a:prstGeom>
        </p:spPr>
      </p:pic>
    </p:spTree>
    <p:extLst>
      <p:ext uri="{BB962C8B-B14F-4D97-AF65-F5344CB8AC3E}">
        <p14:creationId xmlns:p14="http://schemas.microsoft.com/office/powerpoint/2010/main" val="3377389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1887200" cy="707886"/>
          </a:xfrm>
          <a:prstGeom prst="rect">
            <a:avLst/>
          </a:prstGeom>
          <a:noFill/>
        </p:spPr>
        <p:txBody>
          <a:bodyPr wrap="square" rtlCol="0">
            <a:spAutoFit/>
          </a:bodyPr>
          <a:lstStyle/>
          <a:p>
            <a:pPr algn="ct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Enota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2: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Elementi</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Efektivne</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Digitale</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Zgodbe</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455174" y="2552700"/>
            <a:ext cx="10040186" cy="523220"/>
          </a:xfrm>
          <a:prstGeom prst="rect">
            <a:avLst/>
          </a:prstGeom>
          <a:noFill/>
        </p:spPr>
        <p:txBody>
          <a:bodyPr wrap="square" rtlCol="0">
            <a:spAutoFit/>
          </a:bodyPr>
          <a:lstStyle/>
          <a:p>
            <a:r>
              <a:rPr lang="en-US" sz="28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Razdelek</a:t>
            </a:r>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2.1</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Vidiki</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12" name="Diagrama 11">
            <a:extLst>
              <a:ext uri="{FF2B5EF4-FFF2-40B4-BE49-F238E27FC236}">
                <a16:creationId xmlns:a16="http://schemas.microsoft.com/office/drawing/2014/main" id="{C4D49014-66C6-EF44-3C52-B4E7092E713A}"/>
              </a:ext>
            </a:extLst>
          </p:cNvPr>
          <p:cNvGraphicFramePr/>
          <p:nvPr>
            <p:extLst>
              <p:ext uri="{D42A27DB-BD31-4B8C-83A1-F6EECF244321}">
                <p14:modId xmlns:p14="http://schemas.microsoft.com/office/powerpoint/2010/main" val="1308467047"/>
              </p:ext>
            </p:extLst>
          </p:nvPr>
        </p:nvGraphicFramePr>
        <p:xfrm>
          <a:off x="6553200" y="3619500"/>
          <a:ext cx="6937887" cy="3246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magine 3">
            <a:extLst>
              <a:ext uri="{FF2B5EF4-FFF2-40B4-BE49-F238E27FC236}">
                <a16:creationId xmlns:a16="http://schemas.microsoft.com/office/drawing/2014/main" id="{3AFDA297-E3F8-4101-803D-4986D2997966}"/>
              </a:ext>
            </a:extLst>
          </p:cNvPr>
          <p:cNvPicPr>
            <a:picLocks noChangeAspect="1"/>
          </p:cNvPicPr>
          <p:nvPr/>
        </p:nvPicPr>
        <p:blipFill>
          <a:blip r:embed="rId7"/>
          <a:stretch>
            <a:fillRect/>
          </a:stretch>
        </p:blipFill>
        <p:spPr>
          <a:xfrm>
            <a:off x="14020800" y="4152900"/>
            <a:ext cx="1676440" cy="1698791"/>
          </a:xfrm>
          <a:prstGeom prst="rect">
            <a:avLst/>
          </a:prstGeom>
        </p:spPr>
      </p:pic>
      <p:sp>
        <p:nvSpPr>
          <p:cNvPr id="6" name="PoljeZBesedilom 5">
            <a:extLst>
              <a:ext uri="{FF2B5EF4-FFF2-40B4-BE49-F238E27FC236}">
                <a16:creationId xmlns:a16="http://schemas.microsoft.com/office/drawing/2014/main" id="{36503D90-79FD-6B66-B81A-1A9325CF45DB}"/>
              </a:ext>
            </a:extLst>
          </p:cNvPr>
          <p:cNvSpPr txBox="1"/>
          <p:nvPr/>
        </p:nvSpPr>
        <p:spPr>
          <a:xfrm>
            <a:off x="838200" y="3922858"/>
            <a:ext cx="5362948" cy="1569660"/>
          </a:xfrm>
          <a:prstGeom prst="rect">
            <a:avLst/>
          </a:prstGeom>
          <a:noFill/>
        </p:spPr>
        <p:txBody>
          <a:bodyPr wrap="square">
            <a:spAutoFit/>
          </a:bodyPr>
          <a:lstStyle/>
          <a:p>
            <a:r>
              <a:rPr lang="en-US" sz="2400" dirty="0" err="1"/>
              <a:t>Obstajajo</a:t>
            </a:r>
            <a:r>
              <a:rPr lang="en-US" sz="2400" dirty="0"/>
              <a:t> </a:t>
            </a:r>
            <a:r>
              <a:rPr lang="en-US" sz="2400" dirty="0" err="1"/>
              <a:t>nekateri</a:t>
            </a:r>
            <a:r>
              <a:rPr lang="en-US" sz="2400" dirty="0"/>
              <a:t> </a:t>
            </a:r>
            <a:r>
              <a:rPr lang="en-US" sz="2400" dirty="0" err="1"/>
              <a:t>elementi</a:t>
            </a:r>
            <a:r>
              <a:rPr lang="en-US" sz="2400" dirty="0"/>
              <a:t>, ki </a:t>
            </a:r>
            <a:r>
              <a:rPr lang="en-US" sz="2400" dirty="0" err="1"/>
              <a:t>jih</a:t>
            </a:r>
            <a:r>
              <a:rPr lang="en-US" sz="2400" dirty="0"/>
              <a:t> je </a:t>
            </a:r>
            <a:r>
              <a:rPr lang="en-US" sz="2400" dirty="0" err="1"/>
              <a:t>treba</a:t>
            </a:r>
            <a:r>
              <a:rPr lang="en-US" sz="2400" dirty="0"/>
              <a:t> </a:t>
            </a:r>
            <a:r>
              <a:rPr lang="en-US" sz="2400" dirty="0" err="1"/>
              <a:t>upoštevati</a:t>
            </a:r>
            <a:r>
              <a:rPr lang="en-US" sz="2400" dirty="0"/>
              <a:t> </a:t>
            </a:r>
            <a:r>
              <a:rPr lang="en-US" sz="2400" dirty="0" err="1"/>
              <a:t>pri</a:t>
            </a:r>
            <a:r>
              <a:rPr lang="en-US" sz="2400" dirty="0"/>
              <a:t> </a:t>
            </a:r>
            <a:r>
              <a:rPr lang="en-US" sz="2400" dirty="0" err="1"/>
              <a:t>ustvarjanju</a:t>
            </a:r>
            <a:r>
              <a:rPr lang="en-US" sz="2400" dirty="0"/>
              <a:t> </a:t>
            </a:r>
            <a:r>
              <a:rPr lang="en-US" sz="2400" dirty="0" err="1"/>
              <a:t>digitalne</a:t>
            </a:r>
            <a:r>
              <a:rPr lang="en-US" sz="2400" dirty="0"/>
              <a:t> </a:t>
            </a:r>
            <a:r>
              <a:rPr lang="en-US" sz="2400" dirty="0" err="1"/>
              <a:t>zgodbe</a:t>
            </a:r>
            <a:r>
              <a:rPr lang="en-US" sz="2400" dirty="0"/>
              <a:t>. </a:t>
            </a:r>
            <a:r>
              <a:rPr lang="en-US" sz="2400" dirty="0" err="1"/>
              <a:t>Ti</a:t>
            </a:r>
            <a:r>
              <a:rPr lang="en-US" sz="2400" dirty="0"/>
              <a:t> </a:t>
            </a:r>
            <a:r>
              <a:rPr lang="en-US" sz="2400" dirty="0" err="1"/>
              <a:t>elementi</a:t>
            </a:r>
            <a:r>
              <a:rPr lang="en-US" sz="2400" dirty="0"/>
              <a:t>  se </a:t>
            </a:r>
            <a:r>
              <a:rPr lang="en-US" sz="2400" dirty="0" err="1"/>
              <a:t>lahko</a:t>
            </a:r>
            <a:r>
              <a:rPr lang="en-US" sz="2400" dirty="0"/>
              <a:t> </a:t>
            </a:r>
            <a:r>
              <a:rPr lang="en-US" sz="2400" dirty="0" err="1"/>
              <a:t>uporabijo</a:t>
            </a:r>
            <a:r>
              <a:rPr lang="en-US" sz="2400" dirty="0"/>
              <a:t> </a:t>
            </a:r>
            <a:r>
              <a:rPr lang="en-US" sz="2400" dirty="0" err="1"/>
              <a:t>kot</a:t>
            </a:r>
            <a:r>
              <a:rPr lang="en-US" sz="2400" dirty="0"/>
              <a:t> </a:t>
            </a:r>
            <a:r>
              <a:rPr lang="en-US" sz="2400" dirty="0" err="1"/>
              <a:t>izhodišče</a:t>
            </a:r>
            <a:r>
              <a:rPr lang="en-US" sz="2400" dirty="0"/>
              <a:t> za </a:t>
            </a:r>
            <a:r>
              <a:rPr lang="en-US" sz="2400" dirty="0" err="1"/>
              <a:t>celoten</a:t>
            </a:r>
            <a:r>
              <a:rPr lang="en-US" sz="2400" dirty="0"/>
              <a:t> </a:t>
            </a:r>
            <a:r>
              <a:rPr lang="en-US" sz="2400" dirty="0" err="1"/>
              <a:t>proces</a:t>
            </a:r>
            <a:r>
              <a:rPr lang="en-US" sz="2400" dirty="0"/>
              <a:t>.</a:t>
            </a:r>
            <a:endParaRPr lang="en-SI" sz="2400" dirty="0"/>
          </a:p>
        </p:txBody>
      </p:sp>
    </p:spTree>
    <p:extLst>
      <p:ext uri="{BB962C8B-B14F-4D97-AF65-F5344CB8AC3E}">
        <p14:creationId xmlns:p14="http://schemas.microsoft.com/office/powerpoint/2010/main" val="2917629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7897F12B-A617-475B-BA46-F6702BA1A4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4000500"/>
            <a:ext cx="6553200" cy="4364736"/>
          </a:xfrm>
          <a:prstGeom prst="rect">
            <a:avLst/>
          </a:prstGeom>
        </p:spPr>
      </p:pic>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18872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Enota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2: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Elementi</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Efektivne</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Digitale</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Zgodbe</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455174" y="2552700"/>
            <a:ext cx="10040186" cy="523220"/>
          </a:xfrm>
          <a:prstGeom prst="rect">
            <a:avLst/>
          </a:prstGeom>
          <a:noFill/>
        </p:spPr>
        <p:txBody>
          <a:bodyPr wrap="square" rtlCol="0">
            <a:spAutoFit/>
          </a:bodyPr>
          <a:lstStyle/>
          <a:p>
            <a:r>
              <a:rPr lang="en-US" sz="28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Razdelek</a:t>
            </a:r>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2.2</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Čustvene</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vsebine</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12" name="Diagrama 11">
            <a:extLst>
              <a:ext uri="{FF2B5EF4-FFF2-40B4-BE49-F238E27FC236}">
                <a16:creationId xmlns:a16="http://schemas.microsoft.com/office/drawing/2014/main" id="{C4D49014-66C6-EF44-3C52-B4E7092E713A}"/>
              </a:ext>
            </a:extLst>
          </p:cNvPr>
          <p:cNvGraphicFramePr/>
          <p:nvPr>
            <p:extLst>
              <p:ext uri="{D42A27DB-BD31-4B8C-83A1-F6EECF244321}">
                <p14:modId xmlns:p14="http://schemas.microsoft.com/office/powerpoint/2010/main" val="297143785"/>
              </p:ext>
            </p:extLst>
          </p:nvPr>
        </p:nvGraphicFramePr>
        <p:xfrm>
          <a:off x="9372600" y="2814310"/>
          <a:ext cx="6553200" cy="5148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4533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98842377-8F53-412B-ACA6-5171641FCB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1600" y="3619500"/>
            <a:ext cx="7162800" cy="4772025"/>
          </a:xfrm>
          <a:prstGeom prst="rect">
            <a:avLst/>
          </a:prstGeom>
        </p:spPr>
      </p:pic>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18872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Enota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2: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Elementi</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Efektivne</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Digitalne</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Zgodbe</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447800" y="2552700"/>
            <a:ext cx="10040186" cy="523220"/>
          </a:xfrm>
          <a:prstGeom prst="rect">
            <a:avLst/>
          </a:prstGeom>
          <a:noFill/>
        </p:spPr>
        <p:txBody>
          <a:bodyPr wrap="square" rtlCol="0">
            <a:spAutoFit/>
          </a:bodyPr>
          <a:lstStyle/>
          <a:p>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2.3</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Snemanje</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lastnega</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glasu</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12" name="Diagrama 11">
            <a:extLst>
              <a:ext uri="{FF2B5EF4-FFF2-40B4-BE49-F238E27FC236}">
                <a16:creationId xmlns:a16="http://schemas.microsoft.com/office/drawing/2014/main" id="{C4D49014-66C6-EF44-3C52-B4E7092E713A}"/>
              </a:ext>
            </a:extLst>
          </p:cNvPr>
          <p:cNvGraphicFramePr/>
          <p:nvPr>
            <p:extLst>
              <p:ext uri="{D42A27DB-BD31-4B8C-83A1-F6EECF244321}">
                <p14:modId xmlns:p14="http://schemas.microsoft.com/office/powerpoint/2010/main" val="2330878301"/>
              </p:ext>
            </p:extLst>
          </p:nvPr>
        </p:nvGraphicFramePr>
        <p:xfrm>
          <a:off x="2971800" y="4991100"/>
          <a:ext cx="6400800" cy="2643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596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DB975F39-38CE-4E2D-8A60-92B8E81C3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1600" y="2911792"/>
            <a:ext cx="6705600" cy="4463415"/>
          </a:xfrm>
          <a:prstGeom prst="rect">
            <a:avLst/>
          </a:prstGeom>
        </p:spPr>
      </p:pic>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18872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Enota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2: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Elementi</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Efektivne</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Digitale</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Zgodbe</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455174" y="2552700"/>
            <a:ext cx="10040186" cy="523220"/>
          </a:xfrm>
          <a:prstGeom prst="rect">
            <a:avLst/>
          </a:prstGeom>
          <a:noFill/>
        </p:spPr>
        <p:txBody>
          <a:bodyPr wrap="square" rtlCol="0">
            <a:spAutoFit/>
          </a:bodyPr>
          <a:lstStyle/>
          <a:p>
            <a:r>
              <a:rPr lang="en-US" sz="28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Razdelek</a:t>
            </a:r>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2.4</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Varčnost</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12" name="Diagrama 11">
            <a:extLst>
              <a:ext uri="{FF2B5EF4-FFF2-40B4-BE49-F238E27FC236}">
                <a16:creationId xmlns:a16="http://schemas.microsoft.com/office/drawing/2014/main" id="{C4D49014-66C6-EF44-3C52-B4E7092E713A}"/>
              </a:ext>
            </a:extLst>
          </p:cNvPr>
          <p:cNvGraphicFramePr/>
          <p:nvPr>
            <p:extLst>
              <p:ext uri="{D42A27DB-BD31-4B8C-83A1-F6EECF244321}">
                <p14:modId xmlns:p14="http://schemas.microsoft.com/office/powerpoint/2010/main" val="660580783"/>
              </p:ext>
            </p:extLst>
          </p:nvPr>
        </p:nvGraphicFramePr>
        <p:xfrm>
          <a:off x="2057400" y="3695701"/>
          <a:ext cx="7696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839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855A8932-9375-4BCC-B067-E5FBCAC883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455" y="3136488"/>
            <a:ext cx="3628215" cy="5253525"/>
          </a:xfrm>
          <a:prstGeom prst="rect">
            <a:avLst/>
          </a:prstGeom>
        </p:spPr>
      </p:pic>
      <p:sp>
        <p:nvSpPr>
          <p:cNvPr id="2" name="CuadroTexto 1">
            <a:extLst>
              <a:ext uri="{FF2B5EF4-FFF2-40B4-BE49-F238E27FC236}">
                <a16:creationId xmlns:a16="http://schemas.microsoft.com/office/drawing/2014/main" id="{E625E0BC-2C03-4133-9CEF-1FF5F8AB3A15}"/>
              </a:ext>
            </a:extLst>
          </p:cNvPr>
          <p:cNvSpPr txBox="1"/>
          <p:nvPr/>
        </p:nvSpPr>
        <p:spPr>
          <a:xfrm>
            <a:off x="1455174" y="844034"/>
            <a:ext cx="118872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Enota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2: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Elementi</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Efektivne</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Digitale</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Zgodbe</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455174" y="1896987"/>
            <a:ext cx="10040186" cy="523220"/>
          </a:xfrm>
          <a:prstGeom prst="rect">
            <a:avLst/>
          </a:prstGeom>
          <a:noFill/>
        </p:spPr>
        <p:txBody>
          <a:bodyPr wrap="square" rtlCol="0">
            <a:spAutoFit/>
          </a:bodyPr>
          <a:lstStyle/>
          <a:p>
            <a:r>
              <a:rPr lang="en-US" sz="28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Razdelek</a:t>
            </a:r>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2.5</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Frekventnost</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12" name="Diagrama 11">
            <a:extLst>
              <a:ext uri="{FF2B5EF4-FFF2-40B4-BE49-F238E27FC236}">
                <a16:creationId xmlns:a16="http://schemas.microsoft.com/office/drawing/2014/main" id="{C4D49014-66C6-EF44-3C52-B4E7092E713A}"/>
              </a:ext>
            </a:extLst>
          </p:cNvPr>
          <p:cNvGraphicFramePr/>
          <p:nvPr>
            <p:extLst>
              <p:ext uri="{D42A27DB-BD31-4B8C-83A1-F6EECF244321}">
                <p14:modId xmlns:p14="http://schemas.microsoft.com/office/powerpoint/2010/main" val="1188859675"/>
              </p:ext>
            </p:extLst>
          </p:nvPr>
        </p:nvGraphicFramePr>
        <p:xfrm>
          <a:off x="6096000" y="4000500"/>
          <a:ext cx="11353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3206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39E62B83-81E5-48CA-8DB9-21FBC098B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3695700"/>
            <a:ext cx="7096125" cy="4724400"/>
          </a:xfrm>
          <a:prstGeom prst="rect">
            <a:avLst/>
          </a:prstGeom>
        </p:spPr>
      </p:pic>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18872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Enota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2: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Elementi</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Efektivne</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Digitale</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Zgodbe</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455174" y="2552700"/>
            <a:ext cx="10040186" cy="523220"/>
          </a:xfrm>
          <a:prstGeom prst="rect">
            <a:avLst/>
          </a:prstGeom>
          <a:noFill/>
        </p:spPr>
        <p:txBody>
          <a:bodyPr wrap="square" rtlCol="0">
            <a:spAutoFit/>
          </a:bodyPr>
          <a:lstStyle/>
          <a:p>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2.6</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Zvočna</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spremljava</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12" name="Diagrama 11">
            <a:extLst>
              <a:ext uri="{FF2B5EF4-FFF2-40B4-BE49-F238E27FC236}">
                <a16:creationId xmlns:a16="http://schemas.microsoft.com/office/drawing/2014/main" id="{C4D49014-66C6-EF44-3C52-B4E7092E713A}"/>
              </a:ext>
            </a:extLst>
          </p:cNvPr>
          <p:cNvGraphicFramePr/>
          <p:nvPr>
            <p:extLst>
              <p:ext uri="{D42A27DB-BD31-4B8C-83A1-F6EECF244321}">
                <p14:modId xmlns:p14="http://schemas.microsoft.com/office/powerpoint/2010/main" val="3746402637"/>
              </p:ext>
            </p:extLst>
          </p:nvPr>
        </p:nvGraphicFramePr>
        <p:xfrm>
          <a:off x="7848600" y="4991100"/>
          <a:ext cx="6400800" cy="2643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0868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5DA1DE18-9AF9-489E-A95B-FC69A0D6738E}"/>
              </a:ext>
            </a:extLst>
          </p:cNvPr>
          <p:cNvPicPr>
            <a:picLocks noChangeAspect="1"/>
          </p:cNvPicPr>
          <p:nvPr/>
        </p:nvPicPr>
        <p:blipFill>
          <a:blip r:embed="rId2"/>
          <a:stretch>
            <a:fillRect/>
          </a:stretch>
        </p:blipFill>
        <p:spPr>
          <a:xfrm>
            <a:off x="1447800" y="3513221"/>
            <a:ext cx="15163800" cy="4221079"/>
          </a:xfrm>
          <a:prstGeom prst="rect">
            <a:avLst/>
          </a:prstGeom>
        </p:spPr>
      </p:pic>
      <p:sp>
        <p:nvSpPr>
          <p:cNvPr id="4" name="CuadroTexto 3">
            <a:extLst>
              <a:ext uri="{FF2B5EF4-FFF2-40B4-BE49-F238E27FC236}">
                <a16:creationId xmlns:a16="http://schemas.microsoft.com/office/drawing/2014/main" id="{AE7D6E63-8FCE-C5F5-1F23-82223980FD94}"/>
              </a:ext>
            </a:extLst>
          </p:cNvPr>
          <p:cNvSpPr txBox="1"/>
          <p:nvPr/>
        </p:nvSpPr>
        <p:spPr>
          <a:xfrm>
            <a:off x="1447800" y="1573291"/>
            <a:ext cx="133350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Enota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2: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Elementi</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Efektivne</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Digitale</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Zgodbe</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552700"/>
            <a:ext cx="10040186" cy="523220"/>
          </a:xfrm>
          <a:prstGeom prst="rect">
            <a:avLst/>
          </a:prstGeom>
          <a:noFill/>
        </p:spPr>
        <p:txBody>
          <a:bodyPr wrap="square" rtlCol="0">
            <a:spAutoFit/>
          </a:bodyPr>
          <a:lstStyle/>
          <a:p>
            <a:r>
              <a:rPr lang="en-US" sz="28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Razdelek</a:t>
            </a:r>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2.7</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Drugi</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Elementi</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Digitalne</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Zgodbe</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58DB4997-323E-0692-4E2A-707C0DD6E25B}"/>
              </a:ext>
            </a:extLst>
          </p:cNvPr>
          <p:cNvSpPr txBox="1"/>
          <p:nvPr/>
        </p:nvSpPr>
        <p:spPr>
          <a:xfrm>
            <a:off x="1676400" y="3735593"/>
            <a:ext cx="14630400" cy="3738780"/>
          </a:xfrm>
          <a:prstGeom prst="rect">
            <a:avLst/>
          </a:prstGeom>
          <a:noFill/>
        </p:spPr>
        <p:txBody>
          <a:bodyPr wrap="square">
            <a:spAutoFit/>
          </a:bodyPr>
          <a:lstStyle/>
          <a:p>
            <a:pPr marL="342900" indent="-342900" algn="just">
              <a:lnSpc>
                <a:spcPts val="3600"/>
              </a:lnSpc>
              <a:buBlip>
                <a:blip r:embed="rId3"/>
              </a:buBlip>
            </a:pP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Možnosti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vključevanja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Dobra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digitalna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zgodba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gledalcem</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omogoča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interakcijo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s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številnimi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priložnostmi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za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sodelovanje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npr</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deljenje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informacij</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prek</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družbenih</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medijev</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deljenje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komentarjev</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naročanje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na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poddaje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prispevanje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vsebine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342900" indent="-342900" algn="just">
              <a:lnSpc>
                <a:spcPts val="3600"/>
              </a:lnSpc>
              <a:buBlip>
                <a:blip r:embed="rId3"/>
              </a:buBlip>
            </a:pP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Tehnična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struktura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organizirana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vsebina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Tehnična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orodja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ki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lahko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prispevajo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k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učinkoviti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digitalni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zgodbi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vključujejo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prilagojen</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sistem</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za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upravljanje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vsebine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orodja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za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sodelovanje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analitični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okvir</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za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merjenje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vedenja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občinstva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342900" indent="-342900" algn="just">
              <a:lnSpc>
                <a:spcPts val="3600"/>
              </a:lnSpc>
              <a:buBlip>
                <a:blip r:embed="rId3"/>
              </a:buBlip>
            </a:pP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Vizualno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oblikovanje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Digitalne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zgodbe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naj</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spodbujajo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tudi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lažje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branje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To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dosežemo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z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uporabo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praznega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prostora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ter</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skrbno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izbiro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pisave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velikosti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črk</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Tree>
    <p:extLst>
      <p:ext uri="{BB962C8B-B14F-4D97-AF65-F5344CB8AC3E}">
        <p14:creationId xmlns:p14="http://schemas.microsoft.com/office/powerpoint/2010/main" val="2069387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85C1DB3-25FB-3AD4-CCC1-4D6B982DAABA}"/>
              </a:ext>
            </a:extLst>
          </p:cNvPr>
          <p:cNvSpPr/>
          <p:nvPr/>
        </p:nvSpPr>
        <p:spPr>
          <a:xfrm>
            <a:off x="11134366" y="2540124"/>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B05894"/>
              </a:solidFill>
            </a:endParaRPr>
          </a:p>
          <a:p>
            <a:pPr algn="ctr"/>
            <a:r>
              <a:rPr lang="es-ES" dirty="0">
                <a:solidFill>
                  <a:srgbClr val="B05894"/>
                </a:solidFill>
              </a:rPr>
              <a:t>Posneti glas lahko digitalni zgodbi doda nianso in jo naredi bolj osebno</a:t>
            </a:r>
          </a:p>
        </p:txBody>
      </p:sp>
      <p:sp>
        <p:nvSpPr>
          <p:cNvPr id="19" name="Rectángulo 18">
            <a:extLst>
              <a:ext uri="{FF2B5EF4-FFF2-40B4-BE49-F238E27FC236}">
                <a16:creationId xmlns:a16="http://schemas.microsoft.com/office/drawing/2014/main" id="{FC7E83DD-3641-D2F1-E241-532A461817B2}"/>
              </a:ext>
            </a:extLst>
          </p:cNvPr>
          <p:cNvSpPr/>
          <p:nvPr/>
        </p:nvSpPr>
        <p:spPr>
          <a:xfrm>
            <a:off x="6336837"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B05894"/>
                </a:solidFill>
              </a:rPr>
              <a:t>Učinkovite digitalne zgodbe sprožijo čustven odziv občinstva</a:t>
            </a:r>
          </a:p>
        </p:txBody>
      </p:sp>
      <p:sp>
        <p:nvSpPr>
          <p:cNvPr id="18" name="Rectángulo 17">
            <a:extLst>
              <a:ext uri="{FF2B5EF4-FFF2-40B4-BE49-F238E27FC236}">
                <a16:creationId xmlns:a16="http://schemas.microsoft.com/office/drawing/2014/main" id="{953B3577-D9C0-67CB-B8BD-0E33B29CFE77}"/>
              </a:ext>
            </a:extLst>
          </p:cNvPr>
          <p:cNvSpPr/>
          <p:nvPr/>
        </p:nvSpPr>
        <p:spPr>
          <a:xfrm>
            <a:off x="1752600"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B05894"/>
                </a:solidFill>
              </a:rPr>
              <a:t>Obravnava vidika digitalne zgodbe opredeljuje specifične koncepte</a:t>
            </a:r>
          </a:p>
        </p:txBody>
      </p:sp>
      <p:sp>
        <p:nvSpPr>
          <p:cNvPr id="2" name="CuadroTexto 1">
            <a:extLst>
              <a:ext uri="{FF2B5EF4-FFF2-40B4-BE49-F238E27FC236}">
                <a16:creationId xmlns:a16="http://schemas.microsoft.com/office/drawing/2014/main" id="{B55D1384-6811-342B-65B8-F85E2C0DA244}"/>
              </a:ext>
            </a:extLst>
          </p:cNvPr>
          <p:cNvSpPr txBox="1"/>
          <p:nvPr/>
        </p:nvSpPr>
        <p:spPr>
          <a:xfrm>
            <a:off x="1447800" y="1573291"/>
            <a:ext cx="31242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Povzetek</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864609" y="2989634"/>
            <a:ext cx="435185" cy="510356"/>
          </a:xfrm>
          <a:prstGeom prst="rect">
            <a:avLst/>
          </a:prstGeom>
        </p:spPr>
      </p:pic>
      <p:pic>
        <p:nvPicPr>
          <p:cNvPr id="8" name="object 2">
            <a:extLst>
              <a:ext uri="{FF2B5EF4-FFF2-40B4-BE49-F238E27FC236}">
                <a16:creationId xmlns:a16="http://schemas.microsoft.com/office/drawing/2014/main" id="{49413C0B-8236-CA4A-DD00-985667C34D37}"/>
              </a:ext>
            </a:extLst>
          </p:cNvPr>
          <p:cNvPicPr/>
          <p:nvPr/>
        </p:nvPicPr>
        <p:blipFill>
          <a:blip r:embed="rId2" cstate="print"/>
          <a:stretch>
            <a:fillRect/>
          </a:stretch>
        </p:blipFill>
        <p:spPr>
          <a:xfrm>
            <a:off x="6614824" y="2940943"/>
            <a:ext cx="435185" cy="510356"/>
          </a:xfrm>
          <a:prstGeom prst="rect">
            <a:avLst/>
          </a:prstGeom>
        </p:spPr>
      </p:pic>
      <p:pic>
        <p:nvPicPr>
          <p:cNvPr id="11" name="object 2">
            <a:extLst>
              <a:ext uri="{FF2B5EF4-FFF2-40B4-BE49-F238E27FC236}">
                <a16:creationId xmlns:a16="http://schemas.microsoft.com/office/drawing/2014/main" id="{AD4F969A-85AE-A98D-87DE-D66181C2F1E0}"/>
              </a:ext>
            </a:extLst>
          </p:cNvPr>
          <p:cNvPicPr/>
          <p:nvPr/>
        </p:nvPicPr>
        <p:blipFill>
          <a:blip r:embed="rId2" cstate="print"/>
          <a:stretch>
            <a:fillRect/>
          </a:stretch>
        </p:blipFill>
        <p:spPr>
          <a:xfrm>
            <a:off x="11348826" y="2940943"/>
            <a:ext cx="435185" cy="510356"/>
          </a:xfrm>
          <a:prstGeom prst="rect">
            <a:avLst/>
          </a:prstGeom>
        </p:spPr>
      </p:pic>
      <p:sp>
        <p:nvSpPr>
          <p:cNvPr id="23" name="Rectángulo 22">
            <a:extLst>
              <a:ext uri="{FF2B5EF4-FFF2-40B4-BE49-F238E27FC236}">
                <a16:creationId xmlns:a16="http://schemas.microsoft.com/office/drawing/2014/main" id="{E063B894-E288-0F01-6832-64D7C4901115}"/>
              </a:ext>
            </a:extLst>
          </p:cNvPr>
          <p:cNvSpPr/>
          <p:nvPr/>
        </p:nvSpPr>
        <p:spPr>
          <a:xfrm>
            <a:off x="10921074" y="5595022"/>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a:p>
            <a:pPr algn="ctr"/>
            <a:r>
              <a:rPr lang="es-ES" dirty="0">
                <a:solidFill>
                  <a:srgbClr val="B05894"/>
                </a:solidFill>
              </a:rPr>
              <a:t>Zvočni posnetek lahko doda kompleksnost in globino pripovedi</a:t>
            </a:r>
          </a:p>
        </p:txBody>
      </p:sp>
      <p:sp>
        <p:nvSpPr>
          <p:cNvPr id="24" name="Rectángulo 23">
            <a:extLst>
              <a:ext uri="{FF2B5EF4-FFF2-40B4-BE49-F238E27FC236}">
                <a16:creationId xmlns:a16="http://schemas.microsoft.com/office/drawing/2014/main" id="{ACCB46CD-CCFE-C020-E70D-1AE15A76DA06}"/>
              </a:ext>
            </a:extLst>
          </p:cNvPr>
          <p:cNvSpPr/>
          <p:nvPr/>
        </p:nvSpPr>
        <p:spPr>
          <a:xfrm>
            <a:off x="6336837" y="5579999"/>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B05894"/>
                </a:solidFill>
              </a:rPr>
              <a:t>Izboljšanje tempa digitalne zgodbe zahteva odločitev, katere dele zgodbe je mogoče izpustiti</a:t>
            </a:r>
          </a:p>
        </p:txBody>
      </p:sp>
      <p:sp>
        <p:nvSpPr>
          <p:cNvPr id="25" name="Rectángulo 24">
            <a:extLst>
              <a:ext uri="{FF2B5EF4-FFF2-40B4-BE49-F238E27FC236}">
                <a16:creationId xmlns:a16="http://schemas.microsoft.com/office/drawing/2014/main" id="{E92C4DEF-F8D7-AA5F-8DB9-37560EE80165}"/>
              </a:ext>
            </a:extLst>
          </p:cNvPr>
          <p:cNvSpPr/>
          <p:nvPr/>
        </p:nvSpPr>
        <p:spPr>
          <a:xfrm>
            <a:off x="1752600" y="5579999"/>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B05894"/>
                </a:solidFill>
              </a:rPr>
              <a:t>Zaradi prakse ekonomičnosti je večina digitalnih zgodb ponavadi kratkih</a:t>
            </a:r>
          </a:p>
        </p:txBody>
      </p:sp>
      <p:pic>
        <p:nvPicPr>
          <p:cNvPr id="28" name="object 2">
            <a:extLst>
              <a:ext uri="{FF2B5EF4-FFF2-40B4-BE49-F238E27FC236}">
                <a16:creationId xmlns:a16="http://schemas.microsoft.com/office/drawing/2014/main" id="{5BF319F7-F234-F50F-2E21-3AFF48E38879}"/>
              </a:ext>
            </a:extLst>
          </p:cNvPr>
          <p:cNvPicPr/>
          <p:nvPr/>
        </p:nvPicPr>
        <p:blipFill>
          <a:blip r:embed="rId2" cstate="print"/>
          <a:stretch>
            <a:fillRect/>
          </a:stretch>
        </p:blipFill>
        <p:spPr>
          <a:xfrm>
            <a:off x="1855691" y="5928687"/>
            <a:ext cx="435185" cy="510356"/>
          </a:xfrm>
          <a:prstGeom prst="rect">
            <a:avLst/>
          </a:prstGeom>
        </p:spPr>
      </p:pic>
      <p:pic>
        <p:nvPicPr>
          <p:cNvPr id="31" name="object 2">
            <a:extLst>
              <a:ext uri="{FF2B5EF4-FFF2-40B4-BE49-F238E27FC236}">
                <a16:creationId xmlns:a16="http://schemas.microsoft.com/office/drawing/2014/main" id="{60A20428-C5AC-B742-EA84-67B91F011E8D}"/>
              </a:ext>
            </a:extLst>
          </p:cNvPr>
          <p:cNvPicPr/>
          <p:nvPr/>
        </p:nvPicPr>
        <p:blipFill>
          <a:blip r:embed="rId2" cstate="print"/>
          <a:stretch>
            <a:fillRect/>
          </a:stretch>
        </p:blipFill>
        <p:spPr>
          <a:xfrm>
            <a:off x="6581217" y="5954101"/>
            <a:ext cx="435185" cy="510356"/>
          </a:xfrm>
          <a:prstGeom prst="rect">
            <a:avLst/>
          </a:prstGeom>
        </p:spPr>
      </p:pic>
      <p:pic>
        <p:nvPicPr>
          <p:cNvPr id="34" name="object 2">
            <a:extLst>
              <a:ext uri="{FF2B5EF4-FFF2-40B4-BE49-F238E27FC236}">
                <a16:creationId xmlns:a16="http://schemas.microsoft.com/office/drawing/2014/main" id="{7D0822C7-B81C-7367-D2B2-BB294CD13E01}"/>
              </a:ext>
            </a:extLst>
          </p:cNvPr>
          <p:cNvPicPr/>
          <p:nvPr/>
        </p:nvPicPr>
        <p:blipFill>
          <a:blip r:embed="rId2" cstate="print"/>
          <a:stretch>
            <a:fillRect/>
          </a:stretch>
        </p:blipFill>
        <p:spPr>
          <a:xfrm>
            <a:off x="11157126" y="5977261"/>
            <a:ext cx="435185" cy="510356"/>
          </a:xfrm>
          <a:prstGeom prst="rect">
            <a:avLst/>
          </a:prstGeom>
        </p:spPr>
      </p:pic>
    </p:spTree>
    <p:extLst>
      <p:ext uri="{BB962C8B-B14F-4D97-AF65-F5344CB8AC3E}">
        <p14:creationId xmlns:p14="http://schemas.microsoft.com/office/powerpoint/2010/main" val="414766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FD79239-ADE2-4DC9-875C-DD0088D1160B}"/>
              </a:ext>
            </a:extLst>
          </p:cNvPr>
          <p:cNvSpPr txBox="1"/>
          <p:nvPr/>
        </p:nvSpPr>
        <p:spPr>
          <a:xfrm>
            <a:off x="1571123" y="826525"/>
            <a:ext cx="5271656"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Cilji</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B0BB7DBF-2106-41DB-8A1B-0DC740ED66F0}"/>
              </a:ext>
            </a:extLst>
          </p:cNvPr>
          <p:cNvSpPr txBox="1"/>
          <p:nvPr/>
        </p:nvSpPr>
        <p:spPr>
          <a:xfrm>
            <a:off x="1571123" y="1972523"/>
            <a:ext cx="10040186" cy="523220"/>
          </a:xfrm>
          <a:prstGeom prst="rect">
            <a:avLst/>
          </a:prstGeom>
          <a:noFill/>
        </p:spPr>
        <p:txBody>
          <a:bodyPr wrap="square" rtlCol="0">
            <a:spAutoFit/>
          </a:bodyPr>
          <a:lstStyle/>
          <a:p>
            <a:pPr algn="just"/>
            <a:r>
              <a:rPr lang="pl-PL" sz="2800">
                <a:latin typeface="Microsoft Sans Serif" panose="020B0604020202020204" pitchFamily="34" charset="0"/>
                <a:ea typeface="Microsoft Sans Serif" panose="020B0604020202020204" pitchFamily="34" charset="0"/>
                <a:cs typeface="Microsoft Sans Serif" panose="020B0604020202020204" pitchFamily="34" charset="0"/>
              </a:rPr>
              <a:t>Na koncu tega modula boste lahko:</a:t>
            </a:r>
            <a:endPar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899353FE-8C02-491A-97E3-0F609EE7C293}"/>
              </a:ext>
            </a:extLst>
          </p:cNvPr>
          <p:cNvSpPr txBox="1"/>
          <p:nvPr/>
        </p:nvSpPr>
        <p:spPr>
          <a:xfrm>
            <a:off x="2322419" y="3238366"/>
            <a:ext cx="5907180" cy="461665"/>
          </a:xfrm>
          <a:prstGeom prst="rect">
            <a:avLst/>
          </a:prstGeom>
          <a:noFill/>
        </p:spPr>
        <p:txBody>
          <a:bodyPr wrap="square" rtlCol="0">
            <a:spAutoFit/>
          </a:bodyPr>
          <a:lstStyle/>
          <a:p>
            <a:r>
              <a:rPr lang="pl-PL" sz="2400" dirty="0">
                <a:latin typeface="Microsoft Sans Serif" panose="020B0604020202020204" pitchFamily="34" charset="0"/>
                <a:ea typeface="Microsoft Sans Serif" panose="020B0604020202020204" pitchFamily="34" charset="0"/>
                <a:cs typeface="Microsoft Sans Serif" panose="020B0604020202020204" pitchFamily="34" charset="0"/>
              </a:rPr>
              <a:t>Razumeti, kaj je digitaln</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storytelling </a:t>
            </a:r>
          </a:p>
        </p:txBody>
      </p:sp>
      <p:sp>
        <p:nvSpPr>
          <p:cNvPr id="8" name="CuadroTexto 7">
            <a:extLst>
              <a:ext uri="{FF2B5EF4-FFF2-40B4-BE49-F238E27FC236}">
                <a16:creationId xmlns:a16="http://schemas.microsoft.com/office/drawing/2014/main" id="{9AAF9D6F-057A-419A-8258-16F5D0B83874}"/>
              </a:ext>
            </a:extLst>
          </p:cNvPr>
          <p:cNvSpPr txBox="1"/>
          <p:nvPr/>
        </p:nvSpPr>
        <p:spPr>
          <a:xfrm>
            <a:off x="2328109" y="4497415"/>
            <a:ext cx="7958891" cy="830997"/>
          </a:xfrm>
          <a:prstGeom prst="rect">
            <a:avLst/>
          </a:prstGeom>
          <a:noFill/>
        </p:spPr>
        <p:txBody>
          <a:bodyPr wrap="square" rtlCol="0">
            <a:spAutoFit/>
          </a:bodyPr>
          <a:lstStyle/>
          <a:p>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Zavedati se glavnih značilnosti in potenciala digitalnega pripovedovanja zgodb</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85E2FE64-2B8D-4D64-8B27-C2EB62F25D86}"/>
              </a:ext>
            </a:extLst>
          </p:cNvPr>
          <p:cNvSpPr txBox="1"/>
          <p:nvPr/>
        </p:nvSpPr>
        <p:spPr>
          <a:xfrm>
            <a:off x="2322419" y="5987157"/>
            <a:ext cx="7162799" cy="830997"/>
          </a:xfrm>
          <a:prstGeom prst="rect">
            <a:avLst/>
          </a:prstGeom>
          <a:noFill/>
        </p:spPr>
        <p:txBody>
          <a:bodyPr wrap="square" rtlCol="0">
            <a:spAutoFit/>
          </a:bodyPr>
          <a:lstStyle/>
          <a:p>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Spoznajte najpogostejša digitalna orodja za pripovedovanje zgodb</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5"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1571123" y="3271075"/>
            <a:ext cx="435185" cy="510356"/>
          </a:xfrm>
          <a:prstGeom prst="rect">
            <a:avLst/>
          </a:prstGeom>
        </p:spPr>
      </p:pic>
      <p:pic>
        <p:nvPicPr>
          <p:cNvPr id="16" name="object 2">
            <a:extLst>
              <a:ext uri="{FF2B5EF4-FFF2-40B4-BE49-F238E27FC236}">
                <a16:creationId xmlns:a16="http://schemas.microsoft.com/office/drawing/2014/main" id="{621B329D-F6F5-4D0C-ADF3-EF47DC304EEA}"/>
              </a:ext>
            </a:extLst>
          </p:cNvPr>
          <p:cNvPicPr/>
          <p:nvPr/>
        </p:nvPicPr>
        <p:blipFill>
          <a:blip r:embed="rId2" cstate="print"/>
          <a:stretch>
            <a:fillRect/>
          </a:stretch>
        </p:blipFill>
        <p:spPr>
          <a:xfrm>
            <a:off x="1573349" y="4633144"/>
            <a:ext cx="435185" cy="510356"/>
          </a:xfrm>
          <a:prstGeom prst="rect">
            <a:avLst/>
          </a:prstGeom>
        </p:spPr>
      </p:pic>
      <p:pic>
        <p:nvPicPr>
          <p:cNvPr id="17" name="object 2">
            <a:extLst>
              <a:ext uri="{FF2B5EF4-FFF2-40B4-BE49-F238E27FC236}">
                <a16:creationId xmlns:a16="http://schemas.microsoft.com/office/drawing/2014/main" id="{6EF133E2-2570-45BD-B6C8-D8377B1DAA33}"/>
              </a:ext>
            </a:extLst>
          </p:cNvPr>
          <p:cNvPicPr/>
          <p:nvPr/>
        </p:nvPicPr>
        <p:blipFill>
          <a:blip r:embed="rId2" cstate="print"/>
          <a:stretch>
            <a:fillRect/>
          </a:stretch>
        </p:blipFill>
        <p:spPr>
          <a:xfrm>
            <a:off x="1571123" y="5989767"/>
            <a:ext cx="435185" cy="510356"/>
          </a:xfrm>
          <a:prstGeom prst="rect">
            <a:avLst/>
          </a:prstGeom>
        </p:spPr>
      </p:pic>
      <p:pic>
        <p:nvPicPr>
          <p:cNvPr id="11" name="object 2">
            <a:extLst>
              <a:ext uri="{FF2B5EF4-FFF2-40B4-BE49-F238E27FC236}">
                <a16:creationId xmlns:a16="http://schemas.microsoft.com/office/drawing/2014/main" id="{6F93D718-DE5C-43FB-B964-A6626E98929A}"/>
              </a:ext>
            </a:extLst>
          </p:cNvPr>
          <p:cNvPicPr/>
          <p:nvPr/>
        </p:nvPicPr>
        <p:blipFill>
          <a:blip r:embed="rId2" cstate="print"/>
          <a:stretch>
            <a:fillRect/>
          </a:stretch>
        </p:blipFill>
        <p:spPr>
          <a:xfrm>
            <a:off x="1571123" y="7346390"/>
            <a:ext cx="435185" cy="510356"/>
          </a:xfrm>
          <a:prstGeom prst="rect">
            <a:avLst/>
          </a:prstGeom>
        </p:spPr>
      </p:pic>
      <p:sp>
        <p:nvSpPr>
          <p:cNvPr id="12" name="CuadroTexto 8">
            <a:extLst>
              <a:ext uri="{FF2B5EF4-FFF2-40B4-BE49-F238E27FC236}">
                <a16:creationId xmlns:a16="http://schemas.microsoft.com/office/drawing/2014/main" id="{4E7732AF-EE18-4805-973E-FA3B375D6F1A}"/>
              </a:ext>
            </a:extLst>
          </p:cNvPr>
          <p:cNvSpPr txBox="1"/>
          <p:nvPr/>
        </p:nvSpPr>
        <p:spPr>
          <a:xfrm>
            <a:off x="2322419" y="7200039"/>
            <a:ext cx="8726581" cy="830997"/>
          </a:xfrm>
          <a:prstGeom prst="rect">
            <a:avLst/>
          </a:prstGeom>
          <a:noFill/>
        </p:spPr>
        <p:txBody>
          <a:bodyPr wrap="square" rtlCol="0">
            <a:spAutoFit/>
          </a:bodyPr>
          <a:lstStyle/>
          <a:p>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Razumeti pomen socialnih omrežij kot digitalnih kanalov za pripovedovanje zgodb</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magine 5">
            <a:extLst>
              <a:ext uri="{FF2B5EF4-FFF2-40B4-BE49-F238E27FC236}">
                <a16:creationId xmlns:a16="http://schemas.microsoft.com/office/drawing/2014/main" id="{EB9FF1AF-9A04-4C17-BA39-554157FFB9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8482" y="2717240"/>
            <a:ext cx="6953250" cy="4629150"/>
          </a:xfrm>
          <a:prstGeom prst="rect">
            <a:avLst/>
          </a:prstGeom>
        </p:spPr>
      </p:pic>
    </p:spTree>
    <p:extLst>
      <p:ext uri="{BB962C8B-B14F-4D97-AF65-F5344CB8AC3E}">
        <p14:creationId xmlns:p14="http://schemas.microsoft.com/office/powerpoint/2010/main" val="4134836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9751084-D1C5-4746-907E-9E1482EDF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3347443"/>
            <a:ext cx="3195399" cy="4800600"/>
          </a:xfrm>
          <a:prstGeom prst="rect">
            <a:avLst/>
          </a:prstGeom>
        </p:spPr>
      </p:pic>
      <p:pic>
        <p:nvPicPr>
          <p:cNvPr id="7" name="Immagine 6">
            <a:extLst>
              <a:ext uri="{FF2B5EF4-FFF2-40B4-BE49-F238E27FC236}">
                <a16:creationId xmlns:a16="http://schemas.microsoft.com/office/drawing/2014/main" id="{973076B0-ACCF-4C2E-9318-9062583A4B20}"/>
              </a:ext>
            </a:extLst>
          </p:cNvPr>
          <p:cNvPicPr>
            <a:picLocks noChangeAspect="1"/>
          </p:cNvPicPr>
          <p:nvPr/>
        </p:nvPicPr>
        <p:blipFill>
          <a:blip r:embed="rId3"/>
          <a:stretch>
            <a:fillRect/>
          </a:stretch>
        </p:blipFill>
        <p:spPr>
          <a:xfrm>
            <a:off x="7239000" y="4528543"/>
            <a:ext cx="7848600" cy="2438400"/>
          </a:xfrm>
          <a:prstGeom prst="rect">
            <a:avLst/>
          </a:prstGeom>
        </p:spPr>
      </p:pic>
      <p:sp>
        <p:nvSpPr>
          <p:cNvPr id="4" name="CuadroTexto 3">
            <a:extLst>
              <a:ext uri="{FF2B5EF4-FFF2-40B4-BE49-F238E27FC236}">
                <a16:creationId xmlns:a16="http://schemas.microsoft.com/office/drawing/2014/main" id="{AE7D6E63-8FCE-C5F5-1F23-82223980FD94}"/>
              </a:ext>
            </a:extLst>
          </p:cNvPr>
          <p:cNvSpPr txBox="1"/>
          <p:nvPr/>
        </p:nvSpPr>
        <p:spPr>
          <a:xfrm>
            <a:off x="1447800" y="1573291"/>
            <a:ext cx="119634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Enota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3: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Socialni</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Mediji</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Digitali</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Storytelling</a:t>
            </a:r>
          </a:p>
        </p:txBody>
      </p:sp>
      <p:sp>
        <p:nvSpPr>
          <p:cNvPr id="5" name="CuadroTexto 4">
            <a:extLst>
              <a:ext uri="{FF2B5EF4-FFF2-40B4-BE49-F238E27FC236}">
                <a16:creationId xmlns:a16="http://schemas.microsoft.com/office/drawing/2014/main" id="{EA88CBC4-0546-B538-622C-F368DA12C848}"/>
              </a:ext>
            </a:extLst>
          </p:cNvPr>
          <p:cNvSpPr txBox="1"/>
          <p:nvPr/>
        </p:nvSpPr>
        <p:spPr>
          <a:xfrm>
            <a:off x="1396870" y="2552700"/>
            <a:ext cx="10040186" cy="523220"/>
          </a:xfrm>
          <a:prstGeom prst="rect">
            <a:avLst/>
          </a:prstGeom>
          <a:noFill/>
        </p:spPr>
        <p:txBody>
          <a:bodyPr wrap="square" rtlCol="0">
            <a:spAutoFit/>
          </a:bodyPr>
          <a:lstStyle/>
          <a:p>
            <a:r>
              <a:rPr lang="en-US" sz="28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Razdelek</a:t>
            </a:r>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3.1</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Multimedijski</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storytelling</a:t>
            </a:r>
          </a:p>
        </p:txBody>
      </p:sp>
      <p:sp>
        <p:nvSpPr>
          <p:cNvPr id="6" name="Rectángulo 5">
            <a:extLst>
              <a:ext uri="{FF2B5EF4-FFF2-40B4-BE49-F238E27FC236}">
                <a16:creationId xmlns:a16="http://schemas.microsoft.com/office/drawing/2014/main" id="{10478F08-8389-8948-C462-D41A15620BEF}"/>
              </a:ext>
            </a:extLst>
          </p:cNvPr>
          <p:cNvSpPr/>
          <p:nvPr/>
        </p:nvSpPr>
        <p:spPr>
          <a:xfrm>
            <a:off x="7543800" y="4778247"/>
            <a:ext cx="7239000" cy="461665"/>
          </a:xfrm>
          <a:prstGeom prst="rect">
            <a:avLst/>
          </a:prstGeom>
        </p:spPr>
        <p:txBody>
          <a:bodyPr wrap="square">
            <a:spAutoFit/>
          </a:bodyPr>
          <a:lstStyle/>
          <a:p>
            <a:pPr algn="just">
              <a:defRPr/>
            </a:pP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8" name="PoljeZBesedilom 7">
            <a:extLst>
              <a:ext uri="{FF2B5EF4-FFF2-40B4-BE49-F238E27FC236}">
                <a16:creationId xmlns:a16="http://schemas.microsoft.com/office/drawing/2014/main" id="{5BAABBD8-139D-3975-0CE1-C3AD49C48ECE}"/>
              </a:ext>
            </a:extLst>
          </p:cNvPr>
          <p:cNvSpPr txBox="1"/>
          <p:nvPr/>
        </p:nvSpPr>
        <p:spPr>
          <a:xfrm>
            <a:off x="7429500" y="5009079"/>
            <a:ext cx="7353300" cy="1200329"/>
          </a:xfrm>
          <a:prstGeom prst="rect">
            <a:avLst/>
          </a:prstGeom>
          <a:noFill/>
        </p:spPr>
        <p:txBody>
          <a:bodyPr wrap="square">
            <a:spAutoFit/>
          </a:bodyPr>
          <a:lstStyle/>
          <a:p>
            <a:r>
              <a:rPr lang="en-US" b="1" dirty="0" err="1"/>
              <a:t>Človeška</a:t>
            </a:r>
            <a:r>
              <a:rPr lang="en-US" b="1" dirty="0"/>
              <a:t> </a:t>
            </a:r>
            <a:r>
              <a:rPr lang="en-US" b="1" dirty="0" err="1"/>
              <a:t>pozornost</a:t>
            </a:r>
            <a:r>
              <a:rPr lang="en-US" b="1" dirty="0"/>
              <a:t> je </a:t>
            </a:r>
            <a:r>
              <a:rPr lang="en-US" b="1" dirty="0" err="1"/>
              <a:t>na</a:t>
            </a:r>
            <a:r>
              <a:rPr lang="en-US" b="1" dirty="0"/>
              <a:t> </a:t>
            </a:r>
            <a:r>
              <a:rPr lang="en-US" b="1" dirty="0" err="1"/>
              <a:t>najnižji</a:t>
            </a:r>
            <a:r>
              <a:rPr lang="en-US" b="1" dirty="0"/>
              <a:t> </a:t>
            </a:r>
            <a:r>
              <a:rPr lang="en-US" b="1" dirty="0" err="1"/>
              <a:t>ravni</a:t>
            </a:r>
            <a:r>
              <a:rPr lang="en-US" b="1" dirty="0"/>
              <a:t> </a:t>
            </a:r>
            <a:r>
              <a:rPr lang="en-US" b="1" dirty="0" err="1"/>
              <a:t>vseh</a:t>
            </a:r>
            <a:r>
              <a:rPr lang="en-US" b="1" dirty="0"/>
              <a:t> </a:t>
            </a:r>
            <a:r>
              <a:rPr lang="en-US" b="1" dirty="0" err="1"/>
              <a:t>časov</a:t>
            </a:r>
            <a:r>
              <a:rPr lang="en-US" b="1" dirty="0"/>
              <a:t>. </a:t>
            </a:r>
          </a:p>
          <a:p>
            <a:r>
              <a:rPr lang="en-US" b="1" dirty="0"/>
              <a:t>S </a:t>
            </a:r>
            <a:r>
              <a:rPr lang="en-US" b="1" dirty="0" err="1"/>
              <a:t>tako</a:t>
            </a:r>
            <a:r>
              <a:rPr lang="en-US" b="1" dirty="0"/>
              <a:t> </a:t>
            </a:r>
            <a:r>
              <a:rPr lang="en-US" b="1" dirty="0" err="1"/>
              <a:t>malo</a:t>
            </a:r>
            <a:r>
              <a:rPr lang="en-US" b="1" dirty="0"/>
              <a:t> </a:t>
            </a:r>
            <a:r>
              <a:rPr lang="en-US" b="1" dirty="0" err="1"/>
              <a:t>časa</a:t>
            </a:r>
            <a:r>
              <a:rPr lang="en-US" b="1" dirty="0"/>
              <a:t>, ki ga </a:t>
            </a:r>
            <a:r>
              <a:rPr lang="en-US" b="1" dirty="0" err="1"/>
              <a:t>gledalci</a:t>
            </a:r>
            <a:r>
              <a:rPr lang="en-US" b="1" dirty="0"/>
              <a:t> </a:t>
            </a:r>
            <a:r>
              <a:rPr lang="en-US" b="1" dirty="0" err="1"/>
              <a:t>porabijo</a:t>
            </a:r>
            <a:r>
              <a:rPr lang="en-US" b="1" dirty="0"/>
              <a:t> za </a:t>
            </a:r>
            <a:r>
              <a:rPr lang="en-US" b="1" dirty="0" err="1"/>
              <a:t>vsak</a:t>
            </a:r>
            <a:r>
              <a:rPr lang="en-US" b="1" dirty="0"/>
              <a:t> del </a:t>
            </a:r>
            <a:r>
              <a:rPr lang="en-US" b="1" dirty="0" err="1"/>
              <a:t>vsebine</a:t>
            </a:r>
            <a:r>
              <a:rPr lang="en-US" b="1" dirty="0"/>
              <a:t>, </a:t>
            </a:r>
            <a:r>
              <a:rPr lang="en-US" b="1" dirty="0" err="1"/>
              <a:t>imajo</a:t>
            </a:r>
            <a:r>
              <a:rPr lang="en-US" b="1" dirty="0"/>
              <a:t> </a:t>
            </a:r>
            <a:r>
              <a:rPr lang="en-US" b="1" dirty="0" err="1"/>
              <a:t>digitalni</a:t>
            </a:r>
            <a:r>
              <a:rPr lang="en-US" b="1" dirty="0"/>
              <a:t> </a:t>
            </a:r>
            <a:r>
              <a:rPr lang="en-US" b="1" dirty="0" err="1"/>
              <a:t>pripovedovalci</a:t>
            </a:r>
            <a:r>
              <a:rPr lang="en-US" b="1" dirty="0"/>
              <a:t> le </a:t>
            </a:r>
            <a:r>
              <a:rPr lang="en-US" b="1" dirty="0" err="1"/>
              <a:t>nekaj</a:t>
            </a:r>
            <a:r>
              <a:rPr lang="en-US" b="1" dirty="0"/>
              <a:t> </a:t>
            </a:r>
            <a:r>
              <a:rPr lang="en-US" b="1" dirty="0" err="1"/>
              <a:t>sekund</a:t>
            </a:r>
            <a:r>
              <a:rPr lang="en-US" b="1" dirty="0"/>
              <a:t>, da </a:t>
            </a:r>
            <a:r>
              <a:rPr lang="en-US" b="1" dirty="0" err="1"/>
              <a:t>svojo</a:t>
            </a:r>
            <a:r>
              <a:rPr lang="en-US" b="1" dirty="0"/>
              <a:t> </a:t>
            </a:r>
            <a:r>
              <a:rPr lang="en-US" b="1" dirty="0" err="1"/>
              <a:t>zgodbo</a:t>
            </a:r>
            <a:r>
              <a:rPr lang="en-US" b="1" dirty="0"/>
              <a:t> </a:t>
            </a:r>
            <a:r>
              <a:rPr lang="en-US" b="1" dirty="0" err="1"/>
              <a:t>posredujejo</a:t>
            </a:r>
            <a:r>
              <a:rPr lang="en-US" b="1" dirty="0"/>
              <a:t> </a:t>
            </a:r>
            <a:r>
              <a:rPr lang="en-US" b="1" dirty="0" err="1"/>
              <a:t>ciljnemu</a:t>
            </a:r>
            <a:r>
              <a:rPr lang="en-US" b="1" dirty="0"/>
              <a:t> </a:t>
            </a:r>
            <a:r>
              <a:rPr lang="en-US" b="1" dirty="0" err="1"/>
              <a:t>občinstvu</a:t>
            </a:r>
            <a:r>
              <a:rPr lang="en-US" b="1" dirty="0"/>
              <a:t>.</a:t>
            </a:r>
            <a:endParaRPr lang="en-SI" b="1" dirty="0"/>
          </a:p>
        </p:txBody>
      </p:sp>
    </p:spTree>
    <p:extLst>
      <p:ext uri="{BB962C8B-B14F-4D97-AF65-F5344CB8AC3E}">
        <p14:creationId xmlns:p14="http://schemas.microsoft.com/office/powerpoint/2010/main" val="3666252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e 1">
            <a:extLst>
              <a:ext uri="{FF2B5EF4-FFF2-40B4-BE49-F238E27FC236}">
                <a16:creationId xmlns:a16="http://schemas.microsoft.com/office/drawing/2014/main" id="{153FEDD3-8978-49DD-B1EF-A9D67C80E231}"/>
              </a:ext>
            </a:extLst>
          </p:cNvPr>
          <p:cNvSpPr/>
          <p:nvPr/>
        </p:nvSpPr>
        <p:spPr>
          <a:xfrm>
            <a:off x="10153098" y="1943100"/>
            <a:ext cx="5896800" cy="5896418"/>
          </a:xfrm>
          <a:prstGeom prst="ellipse">
            <a:avLst/>
          </a:prstGeom>
          <a:noFill/>
          <a:ln w="76200">
            <a:solidFill>
              <a:srgbClr val="B05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uadroTexto 3">
            <a:extLst>
              <a:ext uri="{FF2B5EF4-FFF2-40B4-BE49-F238E27FC236}">
                <a16:creationId xmlns:a16="http://schemas.microsoft.com/office/drawing/2014/main" id="{AE7D6E63-8FCE-C5F5-1F23-82223980FD94}"/>
              </a:ext>
            </a:extLst>
          </p:cNvPr>
          <p:cNvSpPr txBox="1"/>
          <p:nvPr/>
        </p:nvSpPr>
        <p:spPr>
          <a:xfrm>
            <a:off x="1455174" y="567004"/>
            <a:ext cx="9594374" cy="1323439"/>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Enota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3: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Socialni</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mediji</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Digitalni</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Storytelling</a:t>
            </a: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552700"/>
            <a:ext cx="6393426" cy="523220"/>
          </a:xfrm>
          <a:prstGeom prst="rect">
            <a:avLst/>
          </a:prstGeom>
          <a:noFill/>
        </p:spPr>
        <p:txBody>
          <a:bodyPr wrap="square" rtlCol="0">
            <a:spAutoFit/>
          </a:bodyPr>
          <a:lstStyle/>
          <a:p>
            <a:r>
              <a:rPr lang="en-US" sz="28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Razdelek</a:t>
            </a:r>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3.1</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Multimedijski</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storytelling</a:t>
            </a:r>
          </a:p>
        </p:txBody>
      </p:sp>
      <p:sp>
        <p:nvSpPr>
          <p:cNvPr id="12" name="Rounded Rectangle 8">
            <a:extLst>
              <a:ext uri="{FF2B5EF4-FFF2-40B4-BE49-F238E27FC236}">
                <a16:creationId xmlns:a16="http://schemas.microsoft.com/office/drawing/2014/main" id="{7271EDB7-3A05-4E03-8791-9317DDB3C624}"/>
              </a:ext>
            </a:extLst>
          </p:cNvPr>
          <p:cNvSpPr>
            <a:spLocks noChangeAspect="1"/>
          </p:cNvSpPr>
          <p:nvPr/>
        </p:nvSpPr>
        <p:spPr>
          <a:xfrm>
            <a:off x="9982200" y="6743700"/>
            <a:ext cx="1440160" cy="1440000"/>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E58BD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3" name="Rounded Rectangle 2">
            <a:extLst>
              <a:ext uri="{FF2B5EF4-FFF2-40B4-BE49-F238E27FC236}">
                <a16:creationId xmlns:a16="http://schemas.microsoft.com/office/drawing/2014/main" id="{F03CD173-5CC6-4672-9482-F1853687617F}"/>
              </a:ext>
            </a:extLst>
          </p:cNvPr>
          <p:cNvSpPr>
            <a:spLocks noChangeAspect="1"/>
          </p:cNvSpPr>
          <p:nvPr/>
        </p:nvSpPr>
        <p:spPr>
          <a:xfrm>
            <a:off x="9179402" y="3075920"/>
            <a:ext cx="1440000" cy="1440000"/>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E58BD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4" name="Rounded Rectangle 3">
            <a:extLst>
              <a:ext uri="{FF2B5EF4-FFF2-40B4-BE49-F238E27FC236}">
                <a16:creationId xmlns:a16="http://schemas.microsoft.com/office/drawing/2014/main" id="{00FEC9D1-EFCB-4C37-B0FC-D370B2611132}"/>
              </a:ext>
            </a:extLst>
          </p:cNvPr>
          <p:cNvSpPr>
            <a:spLocks noChangeAspect="1"/>
          </p:cNvSpPr>
          <p:nvPr/>
        </p:nvSpPr>
        <p:spPr>
          <a:xfrm>
            <a:off x="15855958" y="3883500"/>
            <a:ext cx="1440000" cy="1440000"/>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E58BD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5" name="Rounded Rectangle 2">
            <a:extLst>
              <a:ext uri="{FF2B5EF4-FFF2-40B4-BE49-F238E27FC236}">
                <a16:creationId xmlns:a16="http://schemas.microsoft.com/office/drawing/2014/main" id="{97305793-6552-41ED-80A2-973A40A2C04D}"/>
              </a:ext>
            </a:extLst>
          </p:cNvPr>
          <p:cNvSpPr>
            <a:spLocks noChangeAspect="1"/>
          </p:cNvSpPr>
          <p:nvPr/>
        </p:nvSpPr>
        <p:spPr>
          <a:xfrm>
            <a:off x="12877800" y="750191"/>
            <a:ext cx="1583845" cy="1440000"/>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E58BD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6" name="Rounded Rectangle 10">
            <a:extLst>
              <a:ext uri="{FF2B5EF4-FFF2-40B4-BE49-F238E27FC236}">
                <a16:creationId xmlns:a16="http://schemas.microsoft.com/office/drawing/2014/main" id="{9B39CBA4-D905-4EEF-B9DD-CF3496C19AA9}"/>
              </a:ext>
            </a:extLst>
          </p:cNvPr>
          <p:cNvSpPr>
            <a:spLocks noChangeAspect="1"/>
          </p:cNvSpPr>
          <p:nvPr/>
        </p:nvSpPr>
        <p:spPr>
          <a:xfrm>
            <a:off x="14729752" y="6872427"/>
            <a:ext cx="1416361" cy="1440000"/>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E58B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Ovale 16">
            <a:extLst>
              <a:ext uri="{FF2B5EF4-FFF2-40B4-BE49-F238E27FC236}">
                <a16:creationId xmlns:a16="http://schemas.microsoft.com/office/drawing/2014/main" id="{4A3C37E3-44D9-48A6-ACC7-AEE1E9CD0425}"/>
              </a:ext>
            </a:extLst>
          </p:cNvPr>
          <p:cNvSpPr>
            <a:spLocks noChangeAspect="1"/>
          </p:cNvSpPr>
          <p:nvPr/>
        </p:nvSpPr>
        <p:spPr>
          <a:xfrm>
            <a:off x="11139498" y="2819972"/>
            <a:ext cx="3924000" cy="3923728"/>
          </a:xfrm>
          <a:prstGeom prst="ellipse">
            <a:avLst/>
          </a:prstGeom>
          <a:noFill/>
          <a:ln w="76200">
            <a:solidFill>
              <a:srgbClr val="B05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Ovale 17">
            <a:extLst>
              <a:ext uri="{FF2B5EF4-FFF2-40B4-BE49-F238E27FC236}">
                <a16:creationId xmlns:a16="http://schemas.microsoft.com/office/drawing/2014/main" id="{E881E7E7-4E45-4FB8-8BB2-0A3C7142A19D}"/>
              </a:ext>
            </a:extLst>
          </p:cNvPr>
          <p:cNvSpPr>
            <a:spLocks noChangeAspect="1"/>
          </p:cNvSpPr>
          <p:nvPr/>
        </p:nvSpPr>
        <p:spPr>
          <a:xfrm>
            <a:off x="11301498" y="2981961"/>
            <a:ext cx="3600000" cy="3599750"/>
          </a:xfrm>
          <a:prstGeom prst="ellipse">
            <a:avLst/>
          </a:prstGeom>
          <a:noFill/>
          <a:ln w="76200">
            <a:solidFill>
              <a:srgbClr val="B05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PoljeZBesedilom 6">
            <a:extLst>
              <a:ext uri="{FF2B5EF4-FFF2-40B4-BE49-F238E27FC236}">
                <a16:creationId xmlns:a16="http://schemas.microsoft.com/office/drawing/2014/main" id="{55470F50-EFA3-F29A-6901-1A3F2B6996B5}"/>
              </a:ext>
            </a:extLst>
          </p:cNvPr>
          <p:cNvSpPr txBox="1"/>
          <p:nvPr/>
        </p:nvSpPr>
        <p:spPr>
          <a:xfrm>
            <a:off x="1295400" y="3738177"/>
            <a:ext cx="6637941" cy="3170099"/>
          </a:xfrm>
          <a:prstGeom prst="rect">
            <a:avLst/>
          </a:prstGeom>
          <a:noFill/>
        </p:spPr>
        <p:txBody>
          <a:bodyPr wrap="square">
            <a:spAutoFit/>
          </a:bodyPr>
          <a:lstStyle/>
          <a:p>
            <a:r>
              <a:rPr lang="en-US" sz="2000" dirty="0"/>
              <a:t>Dobra </a:t>
            </a:r>
            <a:r>
              <a:rPr lang="en-US" sz="2000" dirty="0" err="1"/>
              <a:t>novica</a:t>
            </a:r>
            <a:r>
              <a:rPr lang="en-US" sz="2000" dirty="0"/>
              <a:t> je, da </a:t>
            </a:r>
            <a:r>
              <a:rPr lang="en-US" sz="2000" dirty="0" err="1"/>
              <a:t>vam</a:t>
            </a:r>
            <a:r>
              <a:rPr lang="en-US" sz="2000" dirty="0"/>
              <a:t> z </a:t>
            </a:r>
            <a:r>
              <a:rPr lang="en-US" sz="2000" dirty="0" err="1"/>
              <a:t>digitalnimi</a:t>
            </a:r>
            <a:r>
              <a:rPr lang="en-US" sz="2000" dirty="0"/>
              <a:t> </a:t>
            </a:r>
            <a:r>
              <a:rPr lang="en-US" sz="2000" dirty="0" err="1"/>
              <a:t>zgodbami</a:t>
            </a:r>
            <a:r>
              <a:rPr lang="en-US" sz="2000" dirty="0"/>
              <a:t> in </a:t>
            </a:r>
            <a:r>
              <a:rPr lang="en-US" sz="2000" dirty="0" err="1"/>
              <a:t>digitalno</a:t>
            </a:r>
            <a:r>
              <a:rPr lang="en-US" sz="2000" dirty="0"/>
              <a:t> </a:t>
            </a:r>
            <a:r>
              <a:rPr lang="en-US" sz="2000" dirty="0" err="1"/>
              <a:t>pismenostjo</a:t>
            </a:r>
            <a:r>
              <a:rPr lang="en-US" sz="2000" dirty="0"/>
              <a:t> </a:t>
            </a:r>
            <a:r>
              <a:rPr lang="en-US" sz="2000" dirty="0" err="1"/>
              <a:t>vašega</a:t>
            </a:r>
            <a:r>
              <a:rPr lang="en-US" sz="2000" dirty="0"/>
              <a:t> </a:t>
            </a:r>
            <a:r>
              <a:rPr lang="en-US" sz="2000" dirty="0" err="1"/>
              <a:t>občinstva</a:t>
            </a:r>
            <a:r>
              <a:rPr lang="en-US" sz="2000" dirty="0"/>
              <a:t> </a:t>
            </a:r>
            <a:r>
              <a:rPr lang="en-US" sz="2000" dirty="0" err="1"/>
              <a:t>ni</a:t>
            </a:r>
            <a:r>
              <a:rPr lang="en-US" sz="2000" dirty="0"/>
              <a:t> </a:t>
            </a:r>
            <a:r>
              <a:rPr lang="en-US" sz="2000" dirty="0" err="1"/>
              <a:t>treba</a:t>
            </a:r>
            <a:r>
              <a:rPr lang="en-US" sz="2000" dirty="0"/>
              <a:t> </a:t>
            </a:r>
            <a:r>
              <a:rPr lang="en-US" sz="2000" dirty="0" err="1"/>
              <a:t>povedati</a:t>
            </a:r>
            <a:r>
              <a:rPr lang="en-US" sz="2000" dirty="0"/>
              <a:t> </a:t>
            </a:r>
            <a:r>
              <a:rPr lang="en-US" sz="2000" dirty="0" err="1"/>
              <a:t>celotne</a:t>
            </a:r>
            <a:r>
              <a:rPr lang="en-US" sz="2000" dirty="0"/>
              <a:t> </a:t>
            </a:r>
            <a:r>
              <a:rPr lang="en-US" sz="2000" dirty="0" err="1"/>
              <a:t>zgodbe</a:t>
            </a:r>
            <a:r>
              <a:rPr lang="en-US" sz="2000" dirty="0"/>
              <a:t> </a:t>
            </a:r>
            <a:r>
              <a:rPr lang="en-US" sz="2000" dirty="0" err="1"/>
              <a:t>naenkrat</a:t>
            </a:r>
            <a:r>
              <a:rPr lang="en-US" sz="2000" dirty="0"/>
              <a:t>. </a:t>
            </a:r>
            <a:r>
              <a:rPr lang="en-US" sz="2000" dirty="0" err="1"/>
              <a:t>Družbeni</a:t>
            </a:r>
            <a:r>
              <a:rPr lang="en-US" sz="2000" dirty="0"/>
              <a:t> </a:t>
            </a:r>
            <a:r>
              <a:rPr lang="en-US" sz="2000" dirty="0" err="1"/>
              <a:t>mediji</a:t>
            </a:r>
            <a:r>
              <a:rPr lang="en-US" sz="2000" dirty="0"/>
              <a:t> </a:t>
            </a:r>
            <a:r>
              <a:rPr lang="en-US" sz="2000" dirty="0" err="1"/>
              <a:t>vam</a:t>
            </a:r>
            <a:r>
              <a:rPr lang="en-US" sz="2000" dirty="0"/>
              <a:t> </a:t>
            </a:r>
            <a:r>
              <a:rPr lang="en-US" sz="2000" dirty="0" err="1"/>
              <a:t>omogočajo</a:t>
            </a:r>
            <a:r>
              <a:rPr lang="en-US" sz="2000" dirty="0"/>
              <a:t> </a:t>
            </a:r>
            <a:r>
              <a:rPr lang="en-US" sz="2000" dirty="0" err="1"/>
              <a:t>tkanje</a:t>
            </a:r>
            <a:r>
              <a:rPr lang="en-US" sz="2000" dirty="0"/>
              <a:t> </a:t>
            </a:r>
            <a:r>
              <a:rPr lang="en-US" sz="2000" dirty="0" err="1"/>
              <a:t>digitalnih</a:t>
            </a:r>
            <a:r>
              <a:rPr lang="en-US" sz="2000" dirty="0"/>
              <a:t> </a:t>
            </a:r>
            <a:r>
              <a:rPr lang="en-US" sz="2000" dirty="0" err="1"/>
              <a:t>pripovedi</a:t>
            </a:r>
            <a:r>
              <a:rPr lang="en-US" sz="2000" dirty="0"/>
              <a:t> </a:t>
            </a:r>
            <a:r>
              <a:rPr lang="en-US" sz="2000" dirty="0" err="1"/>
              <a:t>na</a:t>
            </a:r>
            <a:r>
              <a:rPr lang="en-US" sz="2000" dirty="0"/>
              <a:t> </a:t>
            </a:r>
            <a:r>
              <a:rPr lang="en-US" sz="2000" dirty="0" err="1"/>
              <a:t>več</a:t>
            </a:r>
            <a:r>
              <a:rPr lang="en-US" sz="2000" dirty="0"/>
              <a:t> </a:t>
            </a:r>
            <a:r>
              <a:rPr lang="en-US" sz="2000" dirty="0" err="1"/>
              <a:t>platformah</a:t>
            </a:r>
            <a:r>
              <a:rPr lang="en-US" sz="2000" dirty="0"/>
              <a:t>, </a:t>
            </a:r>
            <a:r>
              <a:rPr lang="en-US" sz="2000" dirty="0" err="1"/>
              <a:t>metoda</a:t>
            </a:r>
            <a:r>
              <a:rPr lang="en-US" sz="2000" dirty="0"/>
              <a:t>, </a:t>
            </a:r>
            <a:r>
              <a:rPr lang="en-US" sz="2000" dirty="0" err="1"/>
              <a:t>imenovana</a:t>
            </a:r>
            <a:r>
              <a:rPr lang="en-US" sz="2000" dirty="0"/>
              <a:t> </a:t>
            </a:r>
            <a:r>
              <a:rPr lang="en-US" sz="2000" dirty="0" err="1"/>
              <a:t>transmedijsko</a:t>
            </a:r>
            <a:r>
              <a:rPr lang="en-US" sz="2000" dirty="0"/>
              <a:t> </a:t>
            </a:r>
            <a:r>
              <a:rPr lang="en-US" sz="2000" dirty="0" err="1"/>
              <a:t>pripovedovanje</a:t>
            </a:r>
            <a:r>
              <a:rPr lang="en-US" sz="2000" dirty="0"/>
              <a:t> </a:t>
            </a:r>
            <a:r>
              <a:rPr lang="en-US" sz="2000" dirty="0" err="1"/>
              <a:t>zgodb</a:t>
            </a:r>
            <a:r>
              <a:rPr lang="en-US" sz="2000" dirty="0"/>
              <a:t>.</a:t>
            </a:r>
          </a:p>
          <a:p>
            <a:endParaRPr lang="en-US" sz="2000" dirty="0"/>
          </a:p>
          <a:p>
            <a:r>
              <a:rPr lang="en-US" sz="2000" dirty="0" err="1"/>
              <a:t>Transmedijsko</a:t>
            </a:r>
            <a:r>
              <a:rPr lang="en-US" sz="2000" dirty="0"/>
              <a:t> </a:t>
            </a:r>
            <a:r>
              <a:rPr lang="en-US" sz="2000" dirty="0" err="1"/>
              <a:t>pripovedovanje</a:t>
            </a:r>
            <a:r>
              <a:rPr lang="en-US" sz="2000" dirty="0"/>
              <a:t> </a:t>
            </a:r>
            <a:r>
              <a:rPr lang="en-US" sz="2000" dirty="0" err="1"/>
              <a:t>zgodb</a:t>
            </a:r>
            <a:r>
              <a:rPr lang="en-US" sz="2000" dirty="0"/>
              <a:t> </a:t>
            </a:r>
            <a:r>
              <a:rPr lang="en-US" sz="2000" dirty="0" err="1"/>
              <a:t>pomaga</a:t>
            </a:r>
            <a:r>
              <a:rPr lang="en-US" sz="2000" dirty="0"/>
              <a:t> </a:t>
            </a:r>
            <a:r>
              <a:rPr lang="en-US" sz="2000" dirty="0" err="1"/>
              <a:t>razviti</a:t>
            </a:r>
            <a:r>
              <a:rPr lang="en-US" sz="2000" dirty="0"/>
              <a:t> </a:t>
            </a:r>
            <a:r>
              <a:rPr lang="en-US" sz="2000" dirty="0" err="1"/>
              <a:t>osebnost</a:t>
            </a:r>
            <a:r>
              <a:rPr lang="en-US" sz="2000" dirty="0"/>
              <a:t> </a:t>
            </a:r>
            <a:r>
              <a:rPr lang="en-US" sz="2000" dirty="0" err="1"/>
              <a:t>vaše</a:t>
            </a:r>
            <a:r>
              <a:rPr lang="en-US" sz="2000" dirty="0"/>
              <a:t> </a:t>
            </a:r>
            <a:r>
              <a:rPr lang="en-US" sz="2000" dirty="0" err="1"/>
              <a:t>blagovne</a:t>
            </a:r>
            <a:r>
              <a:rPr lang="en-US" sz="2000" dirty="0"/>
              <a:t> </a:t>
            </a:r>
            <a:r>
              <a:rPr lang="en-US" sz="2000" dirty="0" err="1"/>
              <a:t>znamke</a:t>
            </a:r>
            <a:r>
              <a:rPr lang="en-US" sz="2000" dirty="0"/>
              <a:t> </a:t>
            </a:r>
            <a:r>
              <a:rPr lang="en-US" sz="2000" dirty="0" err="1"/>
              <a:t>kot</a:t>
            </a:r>
            <a:r>
              <a:rPr lang="en-US" sz="2000" dirty="0"/>
              <a:t> </a:t>
            </a:r>
            <a:r>
              <a:rPr lang="en-US" sz="2000" dirty="0" err="1"/>
              <a:t>polnega</a:t>
            </a:r>
            <a:r>
              <a:rPr lang="en-US" sz="2000" dirty="0"/>
              <a:t> </a:t>
            </a:r>
            <a:r>
              <a:rPr lang="en-US" sz="2000" dirty="0" err="1"/>
              <a:t>značaja</a:t>
            </a:r>
            <a:r>
              <a:rPr lang="en-US" sz="2000" dirty="0"/>
              <a:t>. </a:t>
            </a:r>
            <a:r>
              <a:rPr lang="en-US" sz="2000" dirty="0" err="1"/>
              <a:t>Želite</a:t>
            </a:r>
            <a:r>
              <a:rPr lang="en-US" sz="2000" dirty="0"/>
              <a:t> </a:t>
            </a:r>
            <a:r>
              <a:rPr lang="en-US" sz="2000" dirty="0" err="1"/>
              <a:t>imeti</a:t>
            </a:r>
            <a:r>
              <a:rPr lang="en-US" sz="2000" dirty="0"/>
              <a:t> </a:t>
            </a:r>
            <a:r>
              <a:rPr lang="en-US" sz="2000" dirty="0" err="1"/>
              <a:t>možnost</a:t>
            </a:r>
            <a:r>
              <a:rPr lang="en-US" sz="2000" dirty="0"/>
              <a:t> </a:t>
            </a:r>
            <a:r>
              <a:rPr lang="en-US" sz="2000" dirty="0" err="1"/>
              <a:t>prikazati</a:t>
            </a:r>
            <a:r>
              <a:rPr lang="en-US" sz="2000" dirty="0"/>
              <a:t> </a:t>
            </a:r>
            <a:r>
              <a:rPr lang="en-US" sz="2000" dirty="0" err="1"/>
              <a:t>različne</a:t>
            </a:r>
            <a:r>
              <a:rPr lang="en-US" sz="2000" dirty="0"/>
              <a:t> </a:t>
            </a:r>
            <a:r>
              <a:rPr lang="en-US" sz="2000" dirty="0" err="1"/>
              <a:t>strani</a:t>
            </a:r>
            <a:r>
              <a:rPr lang="en-US" sz="2000" dirty="0"/>
              <a:t> </a:t>
            </a:r>
            <a:r>
              <a:rPr lang="en-US" sz="2000" dirty="0" err="1"/>
              <a:t>vaše</a:t>
            </a:r>
            <a:r>
              <a:rPr lang="en-US" sz="2000" dirty="0"/>
              <a:t> </a:t>
            </a:r>
            <a:r>
              <a:rPr lang="en-US" sz="2000" dirty="0" err="1"/>
              <a:t>blagovne</a:t>
            </a:r>
            <a:r>
              <a:rPr lang="en-US" sz="2000" dirty="0"/>
              <a:t> </a:t>
            </a:r>
            <a:r>
              <a:rPr lang="en-US" sz="2000" dirty="0" err="1"/>
              <a:t>znamke</a:t>
            </a:r>
            <a:r>
              <a:rPr lang="en-US" sz="2000" dirty="0"/>
              <a:t> </a:t>
            </a:r>
            <a:r>
              <a:rPr lang="en-US" sz="2000" dirty="0" err="1"/>
              <a:t>na</a:t>
            </a:r>
            <a:r>
              <a:rPr lang="en-US" sz="2000" dirty="0"/>
              <a:t> </a:t>
            </a:r>
            <a:r>
              <a:rPr lang="en-US" sz="2000" dirty="0" err="1"/>
              <a:t>različnih</a:t>
            </a:r>
            <a:r>
              <a:rPr lang="en-US" sz="2000" dirty="0"/>
              <a:t> </a:t>
            </a:r>
            <a:r>
              <a:rPr lang="en-US" sz="2000" dirty="0" err="1"/>
              <a:t>kanalih</a:t>
            </a:r>
            <a:r>
              <a:rPr lang="en-US" sz="2000" dirty="0"/>
              <a:t> </a:t>
            </a:r>
            <a:r>
              <a:rPr lang="en-US" sz="2000" dirty="0" err="1"/>
              <a:t>družbenih</a:t>
            </a:r>
            <a:r>
              <a:rPr lang="en-US" sz="2000" dirty="0"/>
              <a:t> </a:t>
            </a:r>
            <a:r>
              <a:rPr lang="en-US" sz="2000" dirty="0" err="1"/>
              <a:t>medijev</a:t>
            </a:r>
            <a:r>
              <a:rPr lang="en-US" sz="2000" dirty="0"/>
              <a:t>.</a:t>
            </a:r>
            <a:endParaRPr lang="en-SI" sz="2000" dirty="0"/>
          </a:p>
        </p:txBody>
      </p:sp>
    </p:spTree>
    <p:extLst>
      <p:ext uri="{BB962C8B-B14F-4D97-AF65-F5344CB8AC3E}">
        <p14:creationId xmlns:p14="http://schemas.microsoft.com/office/powerpoint/2010/main" val="3101561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76">
            <a:extLst>
              <a:ext uri="{FF2B5EF4-FFF2-40B4-BE49-F238E27FC236}">
                <a16:creationId xmlns:a16="http://schemas.microsoft.com/office/drawing/2014/main" id="{A1BA6286-375A-4188-8B8B-28687B4F7306}"/>
              </a:ext>
            </a:extLst>
          </p:cNvPr>
          <p:cNvGrpSpPr>
            <a:grpSpLocks noChangeAspect="1"/>
          </p:cNvGrpSpPr>
          <p:nvPr/>
        </p:nvGrpSpPr>
        <p:grpSpPr>
          <a:xfrm>
            <a:off x="16126144" y="4447894"/>
            <a:ext cx="1635603" cy="1764000"/>
            <a:chOff x="7505528" y="4464029"/>
            <a:chExt cx="2031890" cy="2191402"/>
          </a:xfrm>
        </p:grpSpPr>
        <p:sp>
          <p:nvSpPr>
            <p:cNvPr id="28" name="Freeform: Shape 77">
              <a:extLst>
                <a:ext uri="{FF2B5EF4-FFF2-40B4-BE49-F238E27FC236}">
                  <a16:creationId xmlns:a16="http://schemas.microsoft.com/office/drawing/2014/main" id="{4DCC6B86-F614-411B-9548-069BDA0ED9EB}"/>
                </a:ext>
              </a:extLst>
            </p:cNvPr>
            <p:cNvSpPr/>
            <p:nvPr/>
          </p:nvSpPr>
          <p:spPr>
            <a:xfrm>
              <a:off x="7929965" y="4622475"/>
              <a:ext cx="1182829" cy="1879644"/>
            </a:xfrm>
            <a:custGeom>
              <a:avLst/>
              <a:gdLst>
                <a:gd name="connsiteX0" fmla="*/ 1174422 w 1182829"/>
                <a:gd name="connsiteY0" fmla="*/ 672117 h 1879644"/>
                <a:gd name="connsiteX1" fmla="*/ 1112352 w 1182829"/>
                <a:gd name="connsiteY1" fmla="*/ 617074 h 1879644"/>
                <a:gd name="connsiteX2" fmla="*/ 1101812 w 1182829"/>
                <a:gd name="connsiteY2" fmla="*/ 599508 h 1879644"/>
                <a:gd name="connsiteX3" fmla="*/ 1054968 w 1182829"/>
                <a:gd name="connsiteY3" fmla="*/ 302044 h 1879644"/>
                <a:gd name="connsiteX4" fmla="*/ 943712 w 1182829"/>
                <a:gd name="connsiteY4" fmla="*/ 123448 h 1879644"/>
                <a:gd name="connsiteX5" fmla="*/ 809033 w 1182829"/>
                <a:gd name="connsiteY5" fmla="*/ 37371 h 1879644"/>
                <a:gd name="connsiteX6" fmla="*/ 441887 w 1182829"/>
                <a:gd name="connsiteY6" fmla="*/ 23903 h 1879644"/>
                <a:gd name="connsiteX7" fmla="*/ 219375 w 1182829"/>
                <a:gd name="connsiteY7" fmla="*/ 134574 h 1879644"/>
                <a:gd name="connsiteX8" fmla="*/ 129785 w 1182829"/>
                <a:gd name="connsiteY8" fmla="*/ 285063 h 1879644"/>
                <a:gd name="connsiteX9" fmla="*/ 84696 w 1182829"/>
                <a:gd name="connsiteY9" fmla="*/ 613561 h 1879644"/>
                <a:gd name="connsiteX10" fmla="*/ 5060 w 1182829"/>
                <a:gd name="connsiteY10" fmla="*/ 687927 h 1879644"/>
                <a:gd name="connsiteX11" fmla="*/ 125686 w 1182829"/>
                <a:gd name="connsiteY11" fmla="*/ 953185 h 1879644"/>
                <a:gd name="connsiteX12" fmla="*/ 135054 w 1182829"/>
                <a:gd name="connsiteY12" fmla="*/ 961969 h 1879644"/>
                <a:gd name="connsiteX13" fmla="*/ 163161 w 1182829"/>
                <a:gd name="connsiteY13" fmla="*/ 1058000 h 1879644"/>
                <a:gd name="connsiteX14" fmla="*/ 315406 w 1182829"/>
                <a:gd name="connsiteY14" fmla="*/ 1238353 h 1879644"/>
                <a:gd name="connsiteX15" fmla="*/ 373377 w 1182829"/>
                <a:gd name="connsiteY15" fmla="*/ 1282855 h 1879644"/>
                <a:gd name="connsiteX16" fmla="*/ 364008 w 1182829"/>
                <a:gd name="connsiteY16" fmla="*/ 1419876 h 1879644"/>
                <a:gd name="connsiteX17" fmla="*/ 304281 w 1182829"/>
                <a:gd name="connsiteY17" fmla="*/ 1492485 h 1879644"/>
                <a:gd name="connsiteX18" fmla="*/ 257436 w 1182829"/>
                <a:gd name="connsiteY18" fmla="*/ 1510052 h 1879644"/>
                <a:gd name="connsiteX19" fmla="*/ 371620 w 1182829"/>
                <a:gd name="connsiteY19" fmla="*/ 1686891 h 1879644"/>
                <a:gd name="connsiteX20" fmla="*/ 541432 w 1182829"/>
                <a:gd name="connsiteY20" fmla="*/ 1861387 h 1879644"/>
                <a:gd name="connsiteX21" fmla="*/ 648004 w 1182829"/>
                <a:gd name="connsiteY21" fmla="*/ 1868414 h 1879644"/>
                <a:gd name="connsiteX22" fmla="*/ 725883 w 1182829"/>
                <a:gd name="connsiteY22" fmla="*/ 1809858 h 1879644"/>
                <a:gd name="connsiteX23" fmla="*/ 927316 w 1182829"/>
                <a:gd name="connsiteY23" fmla="*/ 1510637 h 1879644"/>
                <a:gd name="connsiteX24" fmla="*/ 886326 w 1182829"/>
                <a:gd name="connsiteY24" fmla="*/ 1495999 h 1879644"/>
                <a:gd name="connsiteX25" fmla="*/ 817816 w 1182829"/>
                <a:gd name="connsiteY25" fmla="*/ 1410507 h 1879644"/>
                <a:gd name="connsiteX26" fmla="*/ 817231 w 1182829"/>
                <a:gd name="connsiteY26" fmla="*/ 1288125 h 1879644"/>
                <a:gd name="connsiteX27" fmla="*/ 1029788 w 1182829"/>
                <a:gd name="connsiteY27" fmla="*/ 1000615 h 1879644"/>
                <a:gd name="connsiteX28" fmla="*/ 1037986 w 1182829"/>
                <a:gd name="connsiteY28" fmla="*/ 968995 h 1879644"/>
                <a:gd name="connsiteX29" fmla="*/ 1050283 w 1182829"/>
                <a:gd name="connsiteY29" fmla="*/ 954942 h 1879644"/>
                <a:gd name="connsiteX30" fmla="*/ 1107083 w 1182829"/>
                <a:gd name="connsiteY30" fmla="*/ 918637 h 1879644"/>
                <a:gd name="connsiteX31" fmla="*/ 1179691 w 1182829"/>
                <a:gd name="connsiteY31" fmla="*/ 776346 h 1879644"/>
                <a:gd name="connsiteX32" fmla="*/ 1174422 w 1182829"/>
                <a:gd name="connsiteY32" fmla="*/ 672117 h 187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82829" h="1879644">
                  <a:moveTo>
                    <a:pt x="1174422" y="672117"/>
                  </a:moveTo>
                  <a:cubicBezTo>
                    <a:pt x="1163296" y="644010"/>
                    <a:pt x="1145729" y="620588"/>
                    <a:pt x="1112352" y="617074"/>
                  </a:cubicBezTo>
                  <a:cubicBezTo>
                    <a:pt x="1097713" y="615903"/>
                    <a:pt x="1102983" y="606534"/>
                    <a:pt x="1101812" y="599508"/>
                  </a:cubicBezTo>
                  <a:cubicBezTo>
                    <a:pt x="1091858" y="600093"/>
                    <a:pt x="1074877" y="360014"/>
                    <a:pt x="1054968" y="302044"/>
                  </a:cubicBezTo>
                  <a:cubicBezTo>
                    <a:pt x="1037401" y="251100"/>
                    <a:pt x="965377" y="149213"/>
                    <a:pt x="943712" y="123448"/>
                  </a:cubicBezTo>
                  <a:cubicBezTo>
                    <a:pt x="915604" y="89486"/>
                    <a:pt x="850022" y="53767"/>
                    <a:pt x="809033" y="37371"/>
                  </a:cubicBezTo>
                  <a:cubicBezTo>
                    <a:pt x="686066" y="-11816"/>
                    <a:pt x="567197" y="-8303"/>
                    <a:pt x="441887" y="23903"/>
                  </a:cubicBezTo>
                  <a:cubicBezTo>
                    <a:pt x="371620" y="42056"/>
                    <a:pt x="285543" y="77775"/>
                    <a:pt x="219375" y="134574"/>
                  </a:cubicBezTo>
                  <a:cubicBezTo>
                    <a:pt x="197709" y="152726"/>
                    <a:pt x="140325" y="258127"/>
                    <a:pt x="129785" y="285063"/>
                  </a:cubicBezTo>
                  <a:cubicBezTo>
                    <a:pt x="110461" y="333664"/>
                    <a:pt x="80597" y="612976"/>
                    <a:pt x="84696" y="613561"/>
                  </a:cubicBezTo>
                  <a:cubicBezTo>
                    <a:pt x="40779" y="619417"/>
                    <a:pt x="16186" y="646352"/>
                    <a:pt x="5060" y="687927"/>
                  </a:cubicBezTo>
                  <a:cubicBezTo>
                    <a:pt x="-18362" y="778103"/>
                    <a:pt x="42536" y="912196"/>
                    <a:pt x="125686" y="953185"/>
                  </a:cubicBezTo>
                  <a:cubicBezTo>
                    <a:pt x="129785" y="955528"/>
                    <a:pt x="134469" y="956698"/>
                    <a:pt x="135054" y="961969"/>
                  </a:cubicBezTo>
                  <a:cubicBezTo>
                    <a:pt x="137982" y="978950"/>
                    <a:pt x="158477" y="1051559"/>
                    <a:pt x="163161" y="1058000"/>
                  </a:cubicBezTo>
                  <a:cubicBezTo>
                    <a:pt x="197124" y="1130610"/>
                    <a:pt x="252166" y="1187994"/>
                    <a:pt x="315406" y="1238353"/>
                  </a:cubicBezTo>
                  <a:cubicBezTo>
                    <a:pt x="334730" y="1253577"/>
                    <a:pt x="355810" y="1265874"/>
                    <a:pt x="373377" y="1282855"/>
                  </a:cubicBezTo>
                  <a:cubicBezTo>
                    <a:pt x="370449" y="1328528"/>
                    <a:pt x="371620" y="1374202"/>
                    <a:pt x="364008" y="1419876"/>
                  </a:cubicBezTo>
                  <a:cubicBezTo>
                    <a:pt x="357567" y="1456766"/>
                    <a:pt x="341171" y="1483116"/>
                    <a:pt x="304281" y="1492485"/>
                  </a:cubicBezTo>
                  <a:cubicBezTo>
                    <a:pt x="288471" y="1496584"/>
                    <a:pt x="272661" y="1504196"/>
                    <a:pt x="257436" y="1510052"/>
                  </a:cubicBezTo>
                  <a:cubicBezTo>
                    <a:pt x="289642" y="1573292"/>
                    <a:pt x="328289" y="1631848"/>
                    <a:pt x="371620" y="1686891"/>
                  </a:cubicBezTo>
                  <a:cubicBezTo>
                    <a:pt x="421978" y="1751302"/>
                    <a:pt x="474679" y="1813957"/>
                    <a:pt x="541432" y="1861387"/>
                  </a:cubicBezTo>
                  <a:cubicBezTo>
                    <a:pt x="575980" y="1885395"/>
                    <a:pt x="610528" y="1888323"/>
                    <a:pt x="648004" y="1868414"/>
                  </a:cubicBezTo>
                  <a:cubicBezTo>
                    <a:pt x="677282" y="1853189"/>
                    <a:pt x="703047" y="1833866"/>
                    <a:pt x="725883" y="1809858"/>
                  </a:cubicBezTo>
                  <a:cubicBezTo>
                    <a:pt x="811375" y="1723195"/>
                    <a:pt x="871102" y="1618380"/>
                    <a:pt x="927316" y="1510637"/>
                  </a:cubicBezTo>
                  <a:cubicBezTo>
                    <a:pt x="913848" y="1505367"/>
                    <a:pt x="900380" y="1499512"/>
                    <a:pt x="886326" y="1495999"/>
                  </a:cubicBezTo>
                  <a:cubicBezTo>
                    <a:pt x="842995" y="1484873"/>
                    <a:pt x="823672" y="1454424"/>
                    <a:pt x="817816" y="1410507"/>
                  </a:cubicBezTo>
                  <a:cubicBezTo>
                    <a:pt x="813132" y="1370689"/>
                    <a:pt x="815474" y="1289296"/>
                    <a:pt x="817231" y="1288125"/>
                  </a:cubicBezTo>
                  <a:cubicBezTo>
                    <a:pt x="926145" y="1219615"/>
                    <a:pt x="1004610" y="1129438"/>
                    <a:pt x="1029788" y="1000615"/>
                  </a:cubicBezTo>
                  <a:cubicBezTo>
                    <a:pt x="1033888" y="990661"/>
                    <a:pt x="1035059" y="979535"/>
                    <a:pt x="1037986" y="968995"/>
                  </a:cubicBezTo>
                  <a:cubicBezTo>
                    <a:pt x="1040329" y="961969"/>
                    <a:pt x="1040914" y="956113"/>
                    <a:pt x="1050283" y="954942"/>
                  </a:cubicBezTo>
                  <a:cubicBezTo>
                    <a:pt x="1074877" y="952014"/>
                    <a:pt x="1091858" y="936204"/>
                    <a:pt x="1107083" y="918637"/>
                  </a:cubicBezTo>
                  <a:cubicBezTo>
                    <a:pt x="1142802" y="877648"/>
                    <a:pt x="1167980" y="830218"/>
                    <a:pt x="1179691" y="776346"/>
                  </a:cubicBezTo>
                  <a:cubicBezTo>
                    <a:pt x="1187889" y="741213"/>
                    <a:pt x="1188475" y="706079"/>
                    <a:pt x="1174422" y="672117"/>
                  </a:cubicBezTo>
                  <a:close/>
                </a:path>
              </a:pathLst>
            </a:custGeom>
            <a:solidFill>
              <a:srgbClr val="998675"/>
            </a:solidFill>
            <a:ln w="5853" cap="flat">
              <a:noFill/>
              <a:prstDash val="solid"/>
              <a:miter/>
            </a:ln>
          </p:spPr>
          <p:txBody>
            <a:bodyPr rtlCol="0" anchor="ctr"/>
            <a:lstStyle/>
            <a:p>
              <a:endParaRPr lang="en-US"/>
            </a:p>
          </p:txBody>
        </p:sp>
        <p:sp>
          <p:nvSpPr>
            <p:cNvPr id="29" name="Freeform: Shape 78">
              <a:extLst>
                <a:ext uri="{FF2B5EF4-FFF2-40B4-BE49-F238E27FC236}">
                  <a16:creationId xmlns:a16="http://schemas.microsoft.com/office/drawing/2014/main" id="{A79DCD37-A9BB-4F01-8AA7-A72C05DDD770}"/>
                </a:ext>
              </a:extLst>
            </p:cNvPr>
            <p:cNvSpPr/>
            <p:nvPr/>
          </p:nvSpPr>
          <p:spPr>
            <a:xfrm>
              <a:off x="7505528" y="6134284"/>
              <a:ext cx="2031890" cy="521147"/>
            </a:xfrm>
            <a:custGeom>
              <a:avLst/>
              <a:gdLst>
                <a:gd name="connsiteX0" fmla="*/ 1352337 w 2031889"/>
                <a:gd name="connsiteY0" fmla="*/ 0 h 521147"/>
                <a:gd name="connsiteX1" fmla="*/ 1485260 w 2031889"/>
                <a:gd name="connsiteY1" fmla="*/ 42160 h 521147"/>
                <a:gd name="connsiteX2" fmla="*/ 1774526 w 2031889"/>
                <a:gd name="connsiteY2" fmla="*/ 137606 h 521147"/>
                <a:gd name="connsiteX3" fmla="*/ 2026316 w 2031889"/>
                <a:gd name="connsiteY3" fmla="*/ 463177 h 521147"/>
                <a:gd name="connsiteX4" fmla="*/ 2032757 w 2031889"/>
                <a:gd name="connsiteY4" fmla="*/ 510022 h 521147"/>
                <a:gd name="connsiteX5" fmla="*/ 2018704 w 2031889"/>
                <a:gd name="connsiteY5" fmla="*/ 525832 h 521147"/>
                <a:gd name="connsiteX6" fmla="*/ 2006993 w 2031889"/>
                <a:gd name="connsiteY6" fmla="*/ 525832 h 521147"/>
                <a:gd name="connsiteX7" fmla="*/ 26632 w 2031889"/>
                <a:gd name="connsiteY7" fmla="*/ 525832 h 521147"/>
                <a:gd name="connsiteX8" fmla="*/ 2038 w 2031889"/>
                <a:gd name="connsiteY8" fmla="*/ 495968 h 521147"/>
                <a:gd name="connsiteX9" fmla="*/ 84017 w 2031889"/>
                <a:gd name="connsiteY9" fmla="*/ 273456 h 521147"/>
                <a:gd name="connsiteX10" fmla="*/ 280765 w 2031889"/>
                <a:gd name="connsiteY10" fmla="*/ 128823 h 521147"/>
                <a:gd name="connsiteX11" fmla="*/ 655523 w 2031889"/>
                <a:gd name="connsiteY11" fmla="*/ 6441 h 521147"/>
                <a:gd name="connsiteX12" fmla="*/ 681873 w 2031889"/>
                <a:gd name="connsiteY12" fmla="*/ 0 h 521147"/>
                <a:gd name="connsiteX13" fmla="*/ 722276 w 2031889"/>
                <a:gd name="connsiteY13" fmla="*/ 59141 h 521147"/>
                <a:gd name="connsiteX14" fmla="*/ 953572 w 2031889"/>
                <a:gd name="connsiteY14" fmla="*/ 329670 h 521147"/>
                <a:gd name="connsiteX15" fmla="*/ 1085323 w 2031889"/>
                <a:gd name="connsiteY15" fmla="*/ 339038 h 521147"/>
                <a:gd name="connsiteX16" fmla="*/ 1214731 w 2031889"/>
                <a:gd name="connsiteY16" fmla="*/ 212558 h 521147"/>
                <a:gd name="connsiteX17" fmla="*/ 1332429 w 2031889"/>
                <a:gd name="connsiteY17" fmla="*/ 23422 h 521147"/>
                <a:gd name="connsiteX18" fmla="*/ 1352337 w 2031889"/>
                <a:gd name="connsiteY18" fmla="*/ 0 h 5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1889" h="521147">
                  <a:moveTo>
                    <a:pt x="1352337" y="0"/>
                  </a:moveTo>
                  <a:cubicBezTo>
                    <a:pt x="1398011" y="10540"/>
                    <a:pt x="1441343" y="28107"/>
                    <a:pt x="1485260" y="42160"/>
                  </a:cubicBezTo>
                  <a:cubicBezTo>
                    <a:pt x="1581877" y="73780"/>
                    <a:pt x="1679665" y="101302"/>
                    <a:pt x="1774526" y="137606"/>
                  </a:cubicBezTo>
                  <a:cubicBezTo>
                    <a:pt x="1920330" y="193234"/>
                    <a:pt x="1998795" y="308589"/>
                    <a:pt x="2026316" y="463177"/>
                  </a:cubicBezTo>
                  <a:cubicBezTo>
                    <a:pt x="2029244" y="478401"/>
                    <a:pt x="2029244" y="494797"/>
                    <a:pt x="2032757" y="510022"/>
                  </a:cubicBezTo>
                  <a:cubicBezTo>
                    <a:pt x="2036270" y="524661"/>
                    <a:pt x="2029829" y="526418"/>
                    <a:pt x="2018704" y="525832"/>
                  </a:cubicBezTo>
                  <a:cubicBezTo>
                    <a:pt x="2014605" y="525832"/>
                    <a:pt x="2011091" y="525832"/>
                    <a:pt x="2006993" y="525832"/>
                  </a:cubicBezTo>
                  <a:cubicBezTo>
                    <a:pt x="1347068" y="525832"/>
                    <a:pt x="686557" y="525832"/>
                    <a:pt x="26632" y="525832"/>
                  </a:cubicBezTo>
                  <a:cubicBezTo>
                    <a:pt x="-2646" y="525832"/>
                    <a:pt x="-2060" y="525832"/>
                    <a:pt x="2038" y="495968"/>
                  </a:cubicBezTo>
                  <a:cubicBezTo>
                    <a:pt x="13164" y="415161"/>
                    <a:pt x="36587" y="339624"/>
                    <a:pt x="84017" y="273456"/>
                  </a:cubicBezTo>
                  <a:cubicBezTo>
                    <a:pt x="134375" y="203189"/>
                    <a:pt x="199372" y="153416"/>
                    <a:pt x="280765" y="128823"/>
                  </a:cubicBezTo>
                  <a:cubicBezTo>
                    <a:pt x="406660" y="90762"/>
                    <a:pt x="530213" y="46845"/>
                    <a:pt x="655523" y="6441"/>
                  </a:cubicBezTo>
                  <a:cubicBezTo>
                    <a:pt x="664306" y="3513"/>
                    <a:pt x="673089" y="2342"/>
                    <a:pt x="681873" y="0"/>
                  </a:cubicBezTo>
                  <a:cubicBezTo>
                    <a:pt x="702367" y="14639"/>
                    <a:pt x="709394" y="39232"/>
                    <a:pt x="722276" y="59141"/>
                  </a:cubicBezTo>
                  <a:cubicBezTo>
                    <a:pt x="787859" y="159858"/>
                    <a:pt x="859882" y="254718"/>
                    <a:pt x="953572" y="329670"/>
                  </a:cubicBezTo>
                  <a:cubicBezTo>
                    <a:pt x="996318" y="364217"/>
                    <a:pt x="1039063" y="368316"/>
                    <a:pt x="1085323" y="339038"/>
                  </a:cubicBezTo>
                  <a:cubicBezTo>
                    <a:pt x="1137437" y="306247"/>
                    <a:pt x="1177841" y="261159"/>
                    <a:pt x="1214731" y="212558"/>
                  </a:cubicBezTo>
                  <a:cubicBezTo>
                    <a:pt x="1259234" y="153416"/>
                    <a:pt x="1298466" y="90176"/>
                    <a:pt x="1332429" y="23422"/>
                  </a:cubicBezTo>
                  <a:cubicBezTo>
                    <a:pt x="1337698" y="13468"/>
                    <a:pt x="1342383" y="4099"/>
                    <a:pt x="1352337" y="0"/>
                  </a:cubicBezTo>
                  <a:close/>
                </a:path>
              </a:pathLst>
            </a:custGeom>
            <a:solidFill>
              <a:srgbClr val="90DCDA"/>
            </a:solidFill>
            <a:ln w="5853" cap="flat">
              <a:noFill/>
              <a:prstDash val="solid"/>
              <a:miter/>
            </a:ln>
          </p:spPr>
          <p:txBody>
            <a:bodyPr rtlCol="0" anchor="ctr"/>
            <a:lstStyle/>
            <a:p>
              <a:endParaRPr lang="en-US" dirty="0"/>
            </a:p>
          </p:txBody>
        </p:sp>
        <p:sp>
          <p:nvSpPr>
            <p:cNvPr id="30" name="Freeform: Shape 79">
              <a:extLst>
                <a:ext uri="{FF2B5EF4-FFF2-40B4-BE49-F238E27FC236}">
                  <a16:creationId xmlns:a16="http://schemas.microsoft.com/office/drawing/2014/main" id="{0AFDD186-4754-4215-ABF1-08E2D5351C2B}"/>
                </a:ext>
              </a:extLst>
            </p:cNvPr>
            <p:cNvSpPr/>
            <p:nvPr/>
          </p:nvSpPr>
          <p:spPr>
            <a:xfrm>
              <a:off x="7984359" y="4464029"/>
              <a:ext cx="1059862" cy="1100851"/>
            </a:xfrm>
            <a:custGeom>
              <a:avLst/>
              <a:gdLst>
                <a:gd name="connsiteX0" fmla="*/ 1048004 w 1059861"/>
                <a:gd name="connsiteY0" fmla="*/ 757953 h 1100850"/>
                <a:gd name="connsiteX1" fmla="*/ 960755 w 1059861"/>
                <a:gd name="connsiteY1" fmla="*/ 1048976 h 1100850"/>
                <a:gd name="connsiteX2" fmla="*/ 959584 w 1059861"/>
                <a:gd name="connsiteY2" fmla="*/ 972268 h 1100850"/>
                <a:gd name="connsiteX3" fmla="*/ 984178 w 1059861"/>
                <a:gd name="connsiteY3" fmla="*/ 727505 h 1100850"/>
                <a:gd name="connsiteX4" fmla="*/ 949044 w 1059861"/>
                <a:gd name="connsiteY4" fmla="*/ 534270 h 1100850"/>
                <a:gd name="connsiteX5" fmla="*/ 927379 w 1059861"/>
                <a:gd name="connsiteY5" fmla="*/ 478642 h 1100850"/>
                <a:gd name="connsiteX6" fmla="*/ 868823 w 1059861"/>
                <a:gd name="connsiteY6" fmla="*/ 418329 h 1100850"/>
                <a:gd name="connsiteX7" fmla="*/ 648653 w 1059861"/>
                <a:gd name="connsiteY7" fmla="*/ 365043 h 1100850"/>
                <a:gd name="connsiteX8" fmla="*/ 348261 w 1059861"/>
                <a:gd name="connsiteY8" fmla="*/ 373827 h 1100850"/>
                <a:gd name="connsiteX9" fmla="*/ 195430 w 1059861"/>
                <a:gd name="connsiteY9" fmla="*/ 421843 h 1100850"/>
                <a:gd name="connsiteX10" fmla="*/ 155026 w 1059861"/>
                <a:gd name="connsiteY10" fmla="*/ 464003 h 1100850"/>
                <a:gd name="connsiteX11" fmla="*/ 91786 w 1059861"/>
                <a:gd name="connsiteY11" fmla="*/ 672462 h 1100850"/>
                <a:gd name="connsiteX12" fmla="*/ 96470 w 1059861"/>
                <a:gd name="connsiteY12" fmla="*/ 824122 h 1100850"/>
                <a:gd name="connsiteX13" fmla="*/ 105254 w 1059861"/>
                <a:gd name="connsiteY13" fmla="*/ 1102262 h 1100850"/>
                <a:gd name="connsiteX14" fmla="*/ 30888 w 1059861"/>
                <a:gd name="connsiteY14" fmla="*/ 770836 h 1100850"/>
                <a:gd name="connsiteX15" fmla="*/ 1024 w 1059861"/>
                <a:gd name="connsiteY15" fmla="*/ 550666 h 1100850"/>
                <a:gd name="connsiteX16" fmla="*/ 9222 w 1059861"/>
                <a:gd name="connsiteY16" fmla="*/ 403690 h 1100850"/>
                <a:gd name="connsiteX17" fmla="*/ 127505 w 1059861"/>
                <a:gd name="connsiteY17" fmla="*/ 161854 h 1100850"/>
                <a:gd name="connsiteX18" fmla="*/ 299074 w 1059861"/>
                <a:gd name="connsiteY18" fmla="*/ 47085 h 1100850"/>
                <a:gd name="connsiteX19" fmla="*/ 810852 w 1059861"/>
                <a:gd name="connsiteY19" fmla="*/ 55868 h 1100850"/>
                <a:gd name="connsiteX20" fmla="*/ 1032194 w 1059861"/>
                <a:gd name="connsiteY20" fmla="*/ 321127 h 1100850"/>
                <a:gd name="connsiteX21" fmla="*/ 1048004 w 1059861"/>
                <a:gd name="connsiteY21" fmla="*/ 757953 h 110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59861" h="1100850">
                  <a:moveTo>
                    <a:pt x="1048004" y="757953"/>
                  </a:moveTo>
                  <a:cubicBezTo>
                    <a:pt x="1028095" y="857498"/>
                    <a:pt x="991790" y="952359"/>
                    <a:pt x="960755" y="1048976"/>
                  </a:cubicBezTo>
                  <a:cubicBezTo>
                    <a:pt x="956071" y="1023212"/>
                    <a:pt x="956657" y="998033"/>
                    <a:pt x="959584" y="972268"/>
                  </a:cubicBezTo>
                  <a:cubicBezTo>
                    <a:pt x="967782" y="890875"/>
                    <a:pt x="975394" y="808897"/>
                    <a:pt x="984178" y="727505"/>
                  </a:cubicBezTo>
                  <a:cubicBezTo>
                    <a:pt x="991790" y="659580"/>
                    <a:pt x="970710" y="596925"/>
                    <a:pt x="949044" y="534270"/>
                  </a:cubicBezTo>
                  <a:cubicBezTo>
                    <a:pt x="942603" y="515532"/>
                    <a:pt x="932649" y="497380"/>
                    <a:pt x="927379" y="478642"/>
                  </a:cubicBezTo>
                  <a:cubicBezTo>
                    <a:pt x="918595" y="447607"/>
                    <a:pt x="896929" y="431212"/>
                    <a:pt x="868823" y="418329"/>
                  </a:cubicBezTo>
                  <a:cubicBezTo>
                    <a:pt x="798556" y="386123"/>
                    <a:pt x="724189" y="372656"/>
                    <a:pt x="648653" y="365043"/>
                  </a:cubicBezTo>
                  <a:cubicBezTo>
                    <a:pt x="548522" y="355089"/>
                    <a:pt x="447806" y="356845"/>
                    <a:pt x="348261" y="373827"/>
                  </a:cubicBezTo>
                  <a:cubicBezTo>
                    <a:pt x="294975" y="383196"/>
                    <a:pt x="243446" y="396078"/>
                    <a:pt x="195430" y="421843"/>
                  </a:cubicBezTo>
                  <a:cubicBezTo>
                    <a:pt x="177277" y="431797"/>
                    <a:pt x="163224" y="444094"/>
                    <a:pt x="155026" y="464003"/>
                  </a:cubicBezTo>
                  <a:cubicBezTo>
                    <a:pt x="127505" y="531928"/>
                    <a:pt x="100569" y="599267"/>
                    <a:pt x="91786" y="672462"/>
                  </a:cubicBezTo>
                  <a:cubicBezTo>
                    <a:pt x="85930" y="722820"/>
                    <a:pt x="93543" y="773764"/>
                    <a:pt x="96470" y="824122"/>
                  </a:cubicBezTo>
                  <a:cubicBezTo>
                    <a:pt x="101155" y="916640"/>
                    <a:pt x="112281" y="1009158"/>
                    <a:pt x="105254" y="1102262"/>
                  </a:cubicBezTo>
                  <a:cubicBezTo>
                    <a:pt x="73048" y="993348"/>
                    <a:pt x="51968" y="882092"/>
                    <a:pt x="30888" y="770836"/>
                  </a:cubicBezTo>
                  <a:cubicBezTo>
                    <a:pt x="15663" y="697641"/>
                    <a:pt x="-4831" y="624446"/>
                    <a:pt x="1024" y="550666"/>
                  </a:cubicBezTo>
                  <a:cubicBezTo>
                    <a:pt x="5123" y="501479"/>
                    <a:pt x="8637" y="452877"/>
                    <a:pt x="9222" y="403690"/>
                  </a:cubicBezTo>
                  <a:cubicBezTo>
                    <a:pt x="10393" y="310587"/>
                    <a:pt x="73048" y="233878"/>
                    <a:pt x="127505" y="161854"/>
                  </a:cubicBezTo>
                  <a:cubicBezTo>
                    <a:pt x="172008" y="103299"/>
                    <a:pt x="233491" y="72264"/>
                    <a:pt x="299074" y="47085"/>
                  </a:cubicBezTo>
                  <a:cubicBezTo>
                    <a:pt x="470643" y="-18498"/>
                    <a:pt x="642211" y="-15570"/>
                    <a:pt x="810852" y="55868"/>
                  </a:cubicBezTo>
                  <a:cubicBezTo>
                    <a:pt x="929135" y="105641"/>
                    <a:pt x="1002330" y="195817"/>
                    <a:pt x="1032194" y="321127"/>
                  </a:cubicBezTo>
                  <a:cubicBezTo>
                    <a:pt x="1066741" y="466345"/>
                    <a:pt x="1073183" y="611564"/>
                    <a:pt x="1048004" y="757953"/>
                  </a:cubicBezTo>
                  <a:close/>
                </a:path>
              </a:pathLst>
            </a:custGeom>
            <a:solidFill>
              <a:srgbClr val="2D1F1F"/>
            </a:solidFill>
            <a:ln w="5853" cap="flat">
              <a:noFill/>
              <a:prstDash val="solid"/>
              <a:miter/>
            </a:ln>
          </p:spPr>
          <p:txBody>
            <a:bodyPr rtlCol="0" anchor="ctr"/>
            <a:lstStyle/>
            <a:p>
              <a:endParaRPr lang="en-US"/>
            </a:p>
          </p:txBody>
        </p:sp>
        <p:sp>
          <p:nvSpPr>
            <p:cNvPr id="31" name="Freeform: Shape 80">
              <a:extLst>
                <a:ext uri="{FF2B5EF4-FFF2-40B4-BE49-F238E27FC236}">
                  <a16:creationId xmlns:a16="http://schemas.microsoft.com/office/drawing/2014/main" id="{F79EE347-4244-4C62-87E3-329213E2084F}"/>
                </a:ext>
              </a:extLst>
            </p:cNvPr>
            <p:cNvSpPr/>
            <p:nvPr/>
          </p:nvSpPr>
          <p:spPr>
            <a:xfrm>
              <a:off x="8076145" y="5624110"/>
              <a:ext cx="878338" cy="363047"/>
            </a:xfrm>
            <a:custGeom>
              <a:avLst/>
              <a:gdLst>
                <a:gd name="connsiteX0" fmla="*/ 668708 w 878338"/>
                <a:gd name="connsiteY0" fmla="*/ 295859 h 363046"/>
                <a:gd name="connsiteX1" fmla="*/ 247106 w 878338"/>
                <a:gd name="connsiteY1" fmla="*/ 302886 h 363046"/>
                <a:gd name="connsiteX2" fmla="*/ 230710 w 878338"/>
                <a:gd name="connsiteY2" fmla="*/ 294103 h 363046"/>
                <a:gd name="connsiteX3" fmla="*/ 169812 w 878338"/>
                <a:gd name="connsiteY3" fmla="*/ 246087 h 363046"/>
                <a:gd name="connsiteX4" fmla="*/ 3513 w 878338"/>
                <a:gd name="connsiteY4" fmla="*/ 30601 h 363046"/>
                <a:gd name="connsiteX5" fmla="*/ 0 w 878338"/>
                <a:gd name="connsiteY5" fmla="*/ 19475 h 363046"/>
                <a:gd name="connsiteX6" fmla="*/ 10540 w 878338"/>
                <a:gd name="connsiteY6" fmla="*/ 27088 h 363046"/>
                <a:gd name="connsiteX7" fmla="*/ 307418 w 878338"/>
                <a:gd name="connsiteY7" fmla="*/ 235547 h 363046"/>
                <a:gd name="connsiteX8" fmla="*/ 423359 w 878338"/>
                <a:gd name="connsiteY8" fmla="*/ 222664 h 363046"/>
                <a:gd name="connsiteX9" fmla="*/ 462591 w 878338"/>
                <a:gd name="connsiteY9" fmla="*/ 219737 h 363046"/>
                <a:gd name="connsiteX10" fmla="*/ 666951 w 878338"/>
                <a:gd name="connsiteY10" fmla="*/ 200413 h 363046"/>
                <a:gd name="connsiteX11" fmla="*/ 869555 w 878338"/>
                <a:gd name="connsiteY11" fmla="*/ 8935 h 363046"/>
                <a:gd name="connsiteX12" fmla="*/ 881266 w 878338"/>
                <a:gd name="connsiteY12" fmla="*/ 152 h 363046"/>
                <a:gd name="connsiteX13" fmla="*/ 668708 w 878338"/>
                <a:gd name="connsiteY13" fmla="*/ 295859 h 363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8338" h="363046">
                  <a:moveTo>
                    <a:pt x="668708" y="295859"/>
                  </a:moveTo>
                  <a:cubicBezTo>
                    <a:pt x="529345" y="382522"/>
                    <a:pt x="389396" y="391891"/>
                    <a:pt x="247106" y="302886"/>
                  </a:cubicBezTo>
                  <a:cubicBezTo>
                    <a:pt x="241836" y="299958"/>
                    <a:pt x="236566" y="297030"/>
                    <a:pt x="230710" y="294103"/>
                  </a:cubicBezTo>
                  <a:cubicBezTo>
                    <a:pt x="212558" y="275365"/>
                    <a:pt x="189721" y="262482"/>
                    <a:pt x="169812" y="246087"/>
                  </a:cubicBezTo>
                  <a:cubicBezTo>
                    <a:pt x="96617" y="187531"/>
                    <a:pt x="35134" y="120777"/>
                    <a:pt x="3513" y="30601"/>
                  </a:cubicBezTo>
                  <a:cubicBezTo>
                    <a:pt x="2342" y="27088"/>
                    <a:pt x="1171" y="23574"/>
                    <a:pt x="0" y="19475"/>
                  </a:cubicBezTo>
                  <a:cubicBezTo>
                    <a:pt x="6441" y="18890"/>
                    <a:pt x="7612" y="24160"/>
                    <a:pt x="10540" y="27088"/>
                  </a:cubicBezTo>
                  <a:cubicBezTo>
                    <a:pt x="89005" y="125462"/>
                    <a:pt x="182694" y="203926"/>
                    <a:pt x="307418" y="235547"/>
                  </a:cubicBezTo>
                  <a:cubicBezTo>
                    <a:pt x="346651" y="245501"/>
                    <a:pt x="386469" y="243159"/>
                    <a:pt x="423359" y="222664"/>
                  </a:cubicBezTo>
                  <a:cubicBezTo>
                    <a:pt x="436241" y="215638"/>
                    <a:pt x="449124" y="212710"/>
                    <a:pt x="462591" y="219737"/>
                  </a:cubicBezTo>
                  <a:cubicBezTo>
                    <a:pt x="534615" y="254870"/>
                    <a:pt x="601369" y="240817"/>
                    <a:pt x="666951" y="200413"/>
                  </a:cubicBezTo>
                  <a:cubicBezTo>
                    <a:pt x="747759" y="150055"/>
                    <a:pt x="815684" y="87400"/>
                    <a:pt x="869555" y="8935"/>
                  </a:cubicBezTo>
                  <a:cubicBezTo>
                    <a:pt x="872483" y="4836"/>
                    <a:pt x="874239" y="-1019"/>
                    <a:pt x="881266" y="152"/>
                  </a:cubicBezTo>
                  <a:cubicBezTo>
                    <a:pt x="858430" y="133074"/>
                    <a:pt x="779379" y="225592"/>
                    <a:pt x="668708" y="295859"/>
                  </a:cubicBezTo>
                  <a:close/>
                </a:path>
              </a:pathLst>
            </a:custGeom>
            <a:solidFill>
              <a:srgbClr val="2D1F1F"/>
            </a:solidFill>
            <a:ln w="5853" cap="flat">
              <a:noFill/>
              <a:prstDash val="solid"/>
              <a:miter/>
            </a:ln>
          </p:spPr>
          <p:txBody>
            <a:bodyPr rtlCol="0" anchor="ctr"/>
            <a:lstStyle/>
            <a:p>
              <a:endParaRPr lang="en-US"/>
            </a:p>
          </p:txBody>
        </p:sp>
      </p:grpSp>
      <p:grpSp>
        <p:nvGrpSpPr>
          <p:cNvPr id="32" name="Group 83">
            <a:extLst>
              <a:ext uri="{FF2B5EF4-FFF2-40B4-BE49-F238E27FC236}">
                <a16:creationId xmlns:a16="http://schemas.microsoft.com/office/drawing/2014/main" id="{4E4CB082-8404-4C82-BDDC-994D6743B7FD}"/>
              </a:ext>
            </a:extLst>
          </p:cNvPr>
          <p:cNvGrpSpPr>
            <a:grpSpLocks noChangeAspect="1"/>
          </p:cNvGrpSpPr>
          <p:nvPr/>
        </p:nvGrpSpPr>
        <p:grpSpPr>
          <a:xfrm>
            <a:off x="13265314" y="3746537"/>
            <a:ext cx="1853415" cy="1908000"/>
            <a:chOff x="6162914" y="3415961"/>
            <a:chExt cx="1193376" cy="1228522"/>
          </a:xfrm>
        </p:grpSpPr>
        <p:sp>
          <p:nvSpPr>
            <p:cNvPr id="33" name="Freeform: Shape 84">
              <a:extLst>
                <a:ext uri="{FF2B5EF4-FFF2-40B4-BE49-F238E27FC236}">
                  <a16:creationId xmlns:a16="http://schemas.microsoft.com/office/drawing/2014/main" id="{E8CC85AF-D8D6-4A68-B333-7C847A4B7FE5}"/>
                </a:ext>
              </a:extLst>
            </p:cNvPr>
            <p:cNvSpPr/>
            <p:nvPr/>
          </p:nvSpPr>
          <p:spPr>
            <a:xfrm>
              <a:off x="6461289" y="3415961"/>
              <a:ext cx="605647" cy="1035692"/>
            </a:xfrm>
            <a:custGeom>
              <a:avLst/>
              <a:gdLst>
                <a:gd name="connsiteX0" fmla="*/ 216364 w 989594"/>
                <a:gd name="connsiteY0" fmla="*/ 1501182 h 1692265"/>
                <a:gd name="connsiteX1" fmla="*/ 128530 w 989594"/>
                <a:gd name="connsiteY1" fmla="*/ 1386412 h 1692265"/>
                <a:gd name="connsiteX2" fmla="*/ 36597 w 989594"/>
                <a:gd name="connsiteY2" fmla="*/ 1159215 h 1692265"/>
                <a:gd name="connsiteX3" fmla="*/ 35426 w 989594"/>
                <a:gd name="connsiteY3" fmla="*/ 1145162 h 1692265"/>
                <a:gd name="connsiteX4" fmla="*/ 13175 w 989594"/>
                <a:gd name="connsiteY4" fmla="*/ 938460 h 1692265"/>
                <a:gd name="connsiteX5" fmla="*/ 2635 w 989594"/>
                <a:gd name="connsiteY5" fmla="*/ 839500 h 1692265"/>
                <a:gd name="connsiteX6" fmla="*/ 6734 w 989594"/>
                <a:gd name="connsiteY6" fmla="*/ 783872 h 1692265"/>
                <a:gd name="connsiteX7" fmla="*/ 1464 w 989594"/>
                <a:gd name="connsiteY7" fmla="*/ 670274 h 1692265"/>
                <a:gd name="connsiteX8" fmla="*/ 3806 w 989594"/>
                <a:gd name="connsiteY8" fmla="*/ 643338 h 1692265"/>
                <a:gd name="connsiteX9" fmla="*/ 1464 w 989594"/>
                <a:gd name="connsiteY9" fmla="*/ 458301 h 1692265"/>
                <a:gd name="connsiteX10" fmla="*/ 43624 w 989594"/>
                <a:gd name="connsiteY10" fmla="*/ 223492 h 1692265"/>
                <a:gd name="connsiteX11" fmla="*/ 50065 w 989594"/>
                <a:gd name="connsiteY11" fmla="*/ 206511 h 1692265"/>
                <a:gd name="connsiteX12" fmla="*/ 65875 w 989594"/>
                <a:gd name="connsiteY12" fmla="*/ 169035 h 1692265"/>
                <a:gd name="connsiteX13" fmla="*/ 139656 w 989594"/>
                <a:gd name="connsiteY13" fmla="*/ 101110 h 1692265"/>
                <a:gd name="connsiteX14" fmla="*/ 165420 w 989594"/>
                <a:gd name="connsiteY14" fmla="*/ 85300 h 1692265"/>
                <a:gd name="connsiteX15" fmla="*/ 296000 w 989594"/>
                <a:gd name="connsiteY15" fmla="*/ 27915 h 1692265"/>
                <a:gd name="connsiteX16" fmla="*/ 481037 w 989594"/>
                <a:gd name="connsiteY16" fmla="*/ 2151 h 1692265"/>
                <a:gd name="connsiteX17" fmla="*/ 776158 w 989594"/>
                <a:gd name="connsiteY17" fmla="*/ 57193 h 1692265"/>
                <a:gd name="connsiteX18" fmla="*/ 900297 w 989594"/>
                <a:gd name="connsiteY18" fmla="*/ 173720 h 1692265"/>
                <a:gd name="connsiteX19" fmla="*/ 993401 w 989594"/>
                <a:gd name="connsiteY19" fmla="*/ 525641 h 1692265"/>
                <a:gd name="connsiteX20" fmla="*/ 988716 w 989594"/>
                <a:gd name="connsiteY20" fmla="*/ 647437 h 1692265"/>
                <a:gd name="connsiteX21" fmla="*/ 991059 w 989594"/>
                <a:gd name="connsiteY21" fmla="*/ 674958 h 1692265"/>
                <a:gd name="connsiteX22" fmla="*/ 981690 w 989594"/>
                <a:gd name="connsiteY22" fmla="*/ 874634 h 1692265"/>
                <a:gd name="connsiteX23" fmla="*/ 965880 w 989594"/>
                <a:gd name="connsiteY23" fmla="*/ 953099 h 1692265"/>
                <a:gd name="connsiteX24" fmla="*/ 955339 w 989594"/>
                <a:gd name="connsiteY24" fmla="*/ 1105344 h 1692265"/>
                <a:gd name="connsiteX25" fmla="*/ 911423 w 989594"/>
                <a:gd name="connsiteY25" fmla="*/ 1322001 h 1692265"/>
                <a:gd name="connsiteX26" fmla="*/ 832372 w 989594"/>
                <a:gd name="connsiteY26" fmla="*/ 1481273 h 1692265"/>
                <a:gd name="connsiteX27" fmla="*/ 810121 w 989594"/>
                <a:gd name="connsiteY27" fmla="*/ 1511136 h 1692265"/>
                <a:gd name="connsiteX28" fmla="*/ 777330 w 989594"/>
                <a:gd name="connsiteY28" fmla="*/ 1555639 h 1692265"/>
                <a:gd name="connsiteX29" fmla="*/ 644993 w 989594"/>
                <a:gd name="connsiteY29" fmla="*/ 1663382 h 1692265"/>
                <a:gd name="connsiteX30" fmla="*/ 517341 w 989594"/>
                <a:gd name="connsiteY30" fmla="*/ 1692660 h 1692265"/>
                <a:gd name="connsiteX31" fmla="*/ 304783 w 989594"/>
                <a:gd name="connsiteY31" fmla="*/ 1592529 h 1692265"/>
                <a:gd name="connsiteX32" fmla="*/ 231003 w 989594"/>
                <a:gd name="connsiteY32" fmla="*/ 1524019 h 1692265"/>
                <a:gd name="connsiteX33" fmla="*/ 216364 w 989594"/>
                <a:gd name="connsiteY33" fmla="*/ 1501182 h 169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89594" h="1692265">
                  <a:moveTo>
                    <a:pt x="216364" y="1501182"/>
                  </a:moveTo>
                  <a:cubicBezTo>
                    <a:pt x="186501" y="1463120"/>
                    <a:pt x="153709" y="1427987"/>
                    <a:pt x="128530" y="1386412"/>
                  </a:cubicBezTo>
                  <a:cubicBezTo>
                    <a:pt x="85784" y="1316731"/>
                    <a:pt x="59434" y="1272814"/>
                    <a:pt x="36597" y="1159215"/>
                  </a:cubicBezTo>
                  <a:cubicBezTo>
                    <a:pt x="36597" y="1154531"/>
                    <a:pt x="37183" y="1149261"/>
                    <a:pt x="35426" y="1145162"/>
                  </a:cubicBezTo>
                  <a:cubicBezTo>
                    <a:pt x="16103" y="1065526"/>
                    <a:pt x="23130" y="1008141"/>
                    <a:pt x="13175" y="938460"/>
                  </a:cubicBezTo>
                  <a:cubicBezTo>
                    <a:pt x="2635" y="906254"/>
                    <a:pt x="878" y="872877"/>
                    <a:pt x="2635" y="839500"/>
                  </a:cubicBezTo>
                  <a:cubicBezTo>
                    <a:pt x="3806" y="820762"/>
                    <a:pt x="3806" y="802024"/>
                    <a:pt x="6734" y="783872"/>
                  </a:cubicBezTo>
                  <a:cubicBezTo>
                    <a:pt x="12590" y="745225"/>
                    <a:pt x="7319" y="707749"/>
                    <a:pt x="1464" y="670274"/>
                  </a:cubicBezTo>
                  <a:cubicBezTo>
                    <a:pt x="293" y="661490"/>
                    <a:pt x="-2049" y="651536"/>
                    <a:pt x="3806" y="643338"/>
                  </a:cubicBezTo>
                  <a:cubicBezTo>
                    <a:pt x="-878" y="581854"/>
                    <a:pt x="-293" y="520371"/>
                    <a:pt x="1464" y="458301"/>
                  </a:cubicBezTo>
                  <a:cubicBezTo>
                    <a:pt x="4392" y="373981"/>
                    <a:pt x="10247" y="298444"/>
                    <a:pt x="43624" y="223492"/>
                  </a:cubicBezTo>
                  <a:cubicBezTo>
                    <a:pt x="45966" y="218222"/>
                    <a:pt x="51236" y="212952"/>
                    <a:pt x="50065" y="206511"/>
                  </a:cubicBezTo>
                  <a:cubicBezTo>
                    <a:pt x="49480" y="191286"/>
                    <a:pt x="57678" y="179575"/>
                    <a:pt x="65875" y="169035"/>
                  </a:cubicBezTo>
                  <a:cubicBezTo>
                    <a:pt x="81685" y="149712"/>
                    <a:pt x="116233" y="113993"/>
                    <a:pt x="139656" y="101110"/>
                  </a:cubicBezTo>
                  <a:cubicBezTo>
                    <a:pt x="147854" y="94669"/>
                    <a:pt x="156051" y="89399"/>
                    <a:pt x="165420" y="85300"/>
                  </a:cubicBezTo>
                  <a:cubicBezTo>
                    <a:pt x="209337" y="66562"/>
                    <a:pt x="253254" y="48410"/>
                    <a:pt x="296000" y="27915"/>
                  </a:cubicBezTo>
                  <a:cubicBezTo>
                    <a:pt x="355142" y="-191"/>
                    <a:pt x="416625" y="-3119"/>
                    <a:pt x="481037" y="2151"/>
                  </a:cubicBezTo>
                  <a:cubicBezTo>
                    <a:pt x="581753" y="10349"/>
                    <a:pt x="680712" y="22060"/>
                    <a:pt x="776158" y="57193"/>
                  </a:cubicBezTo>
                  <a:cubicBezTo>
                    <a:pt x="830615" y="77688"/>
                    <a:pt x="872776" y="122776"/>
                    <a:pt x="900297" y="173720"/>
                  </a:cubicBezTo>
                  <a:cubicBezTo>
                    <a:pt x="960024" y="283219"/>
                    <a:pt x="998671" y="398574"/>
                    <a:pt x="993401" y="525641"/>
                  </a:cubicBezTo>
                  <a:cubicBezTo>
                    <a:pt x="991644" y="566044"/>
                    <a:pt x="991059" y="606448"/>
                    <a:pt x="988716" y="647437"/>
                  </a:cubicBezTo>
                  <a:cubicBezTo>
                    <a:pt x="993401" y="656220"/>
                    <a:pt x="992815" y="665589"/>
                    <a:pt x="991059" y="674958"/>
                  </a:cubicBezTo>
                  <a:cubicBezTo>
                    <a:pt x="978762" y="741126"/>
                    <a:pt x="983446" y="807880"/>
                    <a:pt x="981690" y="874634"/>
                  </a:cubicBezTo>
                  <a:cubicBezTo>
                    <a:pt x="981104" y="901569"/>
                    <a:pt x="982275" y="929091"/>
                    <a:pt x="965880" y="953099"/>
                  </a:cubicBezTo>
                  <a:cubicBezTo>
                    <a:pt x="951241" y="1002871"/>
                    <a:pt x="955339" y="1053815"/>
                    <a:pt x="955339" y="1105344"/>
                  </a:cubicBezTo>
                  <a:cubicBezTo>
                    <a:pt x="954754" y="1179710"/>
                    <a:pt x="923719" y="1249977"/>
                    <a:pt x="911423" y="1322001"/>
                  </a:cubicBezTo>
                  <a:cubicBezTo>
                    <a:pt x="900882" y="1383484"/>
                    <a:pt x="867506" y="1432671"/>
                    <a:pt x="832372" y="1481273"/>
                  </a:cubicBezTo>
                  <a:cubicBezTo>
                    <a:pt x="825345" y="1491227"/>
                    <a:pt x="817148" y="1501182"/>
                    <a:pt x="810121" y="1511136"/>
                  </a:cubicBezTo>
                  <a:cubicBezTo>
                    <a:pt x="805436" y="1530460"/>
                    <a:pt x="790797" y="1543342"/>
                    <a:pt x="777330" y="1555639"/>
                  </a:cubicBezTo>
                  <a:cubicBezTo>
                    <a:pt x="734584" y="1593700"/>
                    <a:pt x="691838" y="1631176"/>
                    <a:pt x="644993" y="1663382"/>
                  </a:cubicBezTo>
                  <a:cubicBezTo>
                    <a:pt x="606346" y="1689732"/>
                    <a:pt x="561844" y="1693245"/>
                    <a:pt x="517341" y="1692660"/>
                  </a:cubicBezTo>
                  <a:cubicBezTo>
                    <a:pt x="431850" y="1691488"/>
                    <a:pt x="363339" y="1651670"/>
                    <a:pt x="304783" y="1592529"/>
                  </a:cubicBezTo>
                  <a:cubicBezTo>
                    <a:pt x="280776" y="1568521"/>
                    <a:pt x="253840" y="1548612"/>
                    <a:pt x="231003" y="1524019"/>
                  </a:cubicBezTo>
                  <a:cubicBezTo>
                    <a:pt x="224562" y="1517578"/>
                    <a:pt x="216364" y="1511722"/>
                    <a:pt x="216364" y="1501182"/>
                  </a:cubicBezTo>
                  <a:close/>
                </a:path>
              </a:pathLst>
            </a:custGeom>
            <a:solidFill>
              <a:srgbClr val="BA4606"/>
            </a:solidFill>
            <a:ln w="5853" cap="flat">
              <a:noFill/>
              <a:prstDash val="solid"/>
              <a:miter/>
            </a:ln>
          </p:spPr>
          <p:txBody>
            <a:bodyPr rtlCol="0" anchor="ctr"/>
            <a:lstStyle/>
            <a:p>
              <a:endParaRPr lang="en-US" dirty="0"/>
            </a:p>
          </p:txBody>
        </p:sp>
        <p:sp>
          <p:nvSpPr>
            <p:cNvPr id="34" name="Freeform: Shape 85">
              <a:extLst>
                <a:ext uri="{FF2B5EF4-FFF2-40B4-BE49-F238E27FC236}">
                  <a16:creationId xmlns:a16="http://schemas.microsoft.com/office/drawing/2014/main" id="{9434B456-BDD0-4E8F-B2FD-FF3B01DA44ED}"/>
                </a:ext>
              </a:extLst>
            </p:cNvPr>
            <p:cNvSpPr/>
            <p:nvPr/>
          </p:nvSpPr>
          <p:spPr>
            <a:xfrm>
              <a:off x="6162914" y="4357786"/>
              <a:ext cx="1193376" cy="286697"/>
            </a:xfrm>
            <a:custGeom>
              <a:avLst/>
              <a:gdLst>
                <a:gd name="connsiteX0" fmla="*/ 1948526 w 1949911"/>
                <a:gd name="connsiteY0" fmla="*/ 469970 h 468447"/>
                <a:gd name="connsiteX1" fmla="*/ 1143968 w 1949911"/>
                <a:gd name="connsiteY1" fmla="*/ 469970 h 468447"/>
                <a:gd name="connsiteX2" fmla="*/ 27307 w 1949911"/>
                <a:gd name="connsiteY2" fmla="*/ 469970 h 468447"/>
                <a:gd name="connsiteX3" fmla="*/ 2128 w 1949911"/>
                <a:gd name="connsiteY3" fmla="*/ 440107 h 468447"/>
                <a:gd name="connsiteX4" fmla="*/ 53071 w 1949911"/>
                <a:gd name="connsiteY4" fmla="*/ 275565 h 468447"/>
                <a:gd name="connsiteX5" fmla="*/ 278511 w 1949911"/>
                <a:gd name="connsiteY5" fmla="*/ 94041 h 468447"/>
                <a:gd name="connsiteX6" fmla="*/ 557238 w 1949911"/>
                <a:gd name="connsiteY6" fmla="*/ 6208 h 468447"/>
                <a:gd name="connsiteX7" fmla="*/ 581831 w 1949911"/>
                <a:gd name="connsiteY7" fmla="*/ 352 h 468447"/>
                <a:gd name="connsiteX8" fmla="*/ 596470 w 1949911"/>
                <a:gd name="connsiteY8" fmla="*/ 29044 h 468447"/>
                <a:gd name="connsiteX9" fmla="*/ 885151 w 1949911"/>
                <a:gd name="connsiteY9" fmla="*/ 335877 h 468447"/>
                <a:gd name="connsiteX10" fmla="*/ 1067259 w 1949911"/>
                <a:gd name="connsiteY10" fmla="*/ 331193 h 468447"/>
                <a:gd name="connsiteX11" fmla="*/ 1354769 w 1949911"/>
                <a:gd name="connsiteY11" fmla="*/ 36071 h 468447"/>
                <a:gd name="connsiteX12" fmla="*/ 1375849 w 1949911"/>
                <a:gd name="connsiteY12" fmla="*/ 938 h 468447"/>
                <a:gd name="connsiteX13" fmla="*/ 1677997 w 1949911"/>
                <a:gd name="connsiteY13" fmla="*/ 96384 h 468447"/>
                <a:gd name="connsiteX14" fmla="*/ 1947940 w 1949911"/>
                <a:gd name="connsiteY14" fmla="*/ 423126 h 468447"/>
                <a:gd name="connsiteX15" fmla="*/ 1948526 w 1949911"/>
                <a:gd name="connsiteY15" fmla="*/ 469970 h 46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9911" h="468447">
                  <a:moveTo>
                    <a:pt x="1948526" y="469970"/>
                  </a:moveTo>
                  <a:cubicBezTo>
                    <a:pt x="1680340" y="469970"/>
                    <a:pt x="1412154" y="469970"/>
                    <a:pt x="1143968" y="469970"/>
                  </a:cubicBezTo>
                  <a:cubicBezTo>
                    <a:pt x="771552" y="469970"/>
                    <a:pt x="399722" y="469970"/>
                    <a:pt x="27307" y="469970"/>
                  </a:cubicBezTo>
                  <a:cubicBezTo>
                    <a:pt x="-3142" y="469970"/>
                    <a:pt x="-1971" y="469970"/>
                    <a:pt x="2128" y="440107"/>
                  </a:cubicBezTo>
                  <a:cubicBezTo>
                    <a:pt x="10325" y="382722"/>
                    <a:pt x="24964" y="327094"/>
                    <a:pt x="53071" y="275565"/>
                  </a:cubicBezTo>
                  <a:cubicBezTo>
                    <a:pt x="103429" y="184803"/>
                    <a:pt x="178381" y="122734"/>
                    <a:pt x="278511" y="94041"/>
                  </a:cubicBezTo>
                  <a:cubicBezTo>
                    <a:pt x="372201" y="67691"/>
                    <a:pt x="464134" y="34900"/>
                    <a:pt x="557238" y="6208"/>
                  </a:cubicBezTo>
                  <a:cubicBezTo>
                    <a:pt x="565435" y="3865"/>
                    <a:pt x="573048" y="-1405"/>
                    <a:pt x="581831" y="352"/>
                  </a:cubicBezTo>
                  <a:cubicBezTo>
                    <a:pt x="591786" y="7379"/>
                    <a:pt x="592371" y="19090"/>
                    <a:pt x="596470" y="29044"/>
                  </a:cubicBezTo>
                  <a:cubicBezTo>
                    <a:pt x="650341" y="171335"/>
                    <a:pt x="744031" y="274394"/>
                    <a:pt x="885151" y="335877"/>
                  </a:cubicBezTo>
                  <a:cubicBezTo>
                    <a:pt x="948391" y="363399"/>
                    <a:pt x="1005776" y="359885"/>
                    <a:pt x="1067259" y="331193"/>
                  </a:cubicBezTo>
                  <a:cubicBezTo>
                    <a:pt x="1200181" y="267952"/>
                    <a:pt x="1296213" y="170750"/>
                    <a:pt x="1354769" y="36071"/>
                  </a:cubicBezTo>
                  <a:cubicBezTo>
                    <a:pt x="1360039" y="23774"/>
                    <a:pt x="1362381" y="8550"/>
                    <a:pt x="1375849" y="938"/>
                  </a:cubicBezTo>
                  <a:cubicBezTo>
                    <a:pt x="1477151" y="31972"/>
                    <a:pt x="1577281" y="64763"/>
                    <a:pt x="1677997" y="96384"/>
                  </a:cubicBezTo>
                  <a:cubicBezTo>
                    <a:pt x="1836684" y="146742"/>
                    <a:pt x="1922761" y="260926"/>
                    <a:pt x="1947940" y="423126"/>
                  </a:cubicBezTo>
                  <a:cubicBezTo>
                    <a:pt x="1950282" y="438350"/>
                    <a:pt x="1958480" y="454160"/>
                    <a:pt x="1948526" y="469970"/>
                  </a:cubicBezTo>
                  <a:close/>
                </a:path>
              </a:pathLst>
            </a:custGeom>
            <a:solidFill>
              <a:srgbClr val="6E6595"/>
            </a:solidFill>
            <a:ln w="5853" cap="flat">
              <a:noFill/>
              <a:prstDash val="solid"/>
              <a:miter/>
            </a:ln>
          </p:spPr>
          <p:txBody>
            <a:bodyPr rtlCol="0" anchor="ctr"/>
            <a:lstStyle/>
            <a:p>
              <a:endParaRPr lang="en-US" dirty="0"/>
            </a:p>
          </p:txBody>
        </p:sp>
        <p:sp>
          <p:nvSpPr>
            <p:cNvPr id="35" name="Freeform: Shape 86">
              <a:extLst>
                <a:ext uri="{FF2B5EF4-FFF2-40B4-BE49-F238E27FC236}">
                  <a16:creationId xmlns:a16="http://schemas.microsoft.com/office/drawing/2014/main" id="{F9EA5666-D008-4279-83DE-3F368BD7DACA}"/>
                </a:ext>
              </a:extLst>
            </p:cNvPr>
            <p:cNvSpPr/>
            <p:nvPr/>
          </p:nvSpPr>
          <p:spPr>
            <a:xfrm>
              <a:off x="6413005" y="3571603"/>
              <a:ext cx="696472" cy="1011170"/>
            </a:xfrm>
            <a:custGeom>
              <a:avLst/>
              <a:gdLst>
                <a:gd name="connsiteX0" fmla="*/ 252462 w 1016287"/>
                <a:gd name="connsiteY0" fmla="*/ 1114041 h 1475493"/>
                <a:gd name="connsiteX1" fmla="*/ 373260 w 1016287"/>
                <a:gd name="connsiteY1" fmla="*/ 1223335 h 1475493"/>
                <a:gd name="connsiteX2" fmla="*/ 608580 w 1016287"/>
                <a:gd name="connsiteY2" fmla="*/ 1265692 h 1475493"/>
                <a:gd name="connsiteX3" fmla="*/ 689111 w 1016287"/>
                <a:gd name="connsiteY3" fmla="*/ 1210261 h 1475493"/>
                <a:gd name="connsiteX4" fmla="*/ 782716 w 1016287"/>
                <a:gd name="connsiteY4" fmla="*/ 1121885 h 1475493"/>
                <a:gd name="connsiteX5" fmla="*/ 862726 w 1016287"/>
                <a:gd name="connsiteY5" fmla="*/ 1147509 h 1475493"/>
                <a:gd name="connsiteX6" fmla="*/ 687543 w 1016287"/>
                <a:gd name="connsiteY6" fmla="*/ 1389628 h 1475493"/>
                <a:gd name="connsiteX7" fmla="*/ 520727 w 1016287"/>
                <a:gd name="connsiteY7" fmla="*/ 1472774 h 1475493"/>
                <a:gd name="connsiteX8" fmla="*/ 491966 w 1016287"/>
                <a:gd name="connsiteY8" fmla="*/ 1473819 h 1475493"/>
                <a:gd name="connsiteX9" fmla="*/ 154673 w 1016287"/>
                <a:gd name="connsiteY9" fmla="*/ 1148555 h 1475493"/>
                <a:gd name="connsiteX10" fmla="*/ 252462 w 1016287"/>
                <a:gd name="connsiteY10" fmla="*/ 1114041 h 1475493"/>
                <a:gd name="connsiteX11" fmla="*/ 943780 w 1016287"/>
                <a:gd name="connsiteY11" fmla="*/ 350558 h 1475493"/>
                <a:gd name="connsiteX12" fmla="*/ 999211 w 1016287"/>
                <a:gd name="connsiteY12" fmla="*/ 378797 h 1475493"/>
                <a:gd name="connsiteX13" fmla="*/ 1002348 w 1016287"/>
                <a:gd name="connsiteY13" fmla="*/ 515806 h 1475493"/>
                <a:gd name="connsiteX14" fmla="*/ 945871 w 1016287"/>
                <a:gd name="connsiteY14" fmla="*/ 609934 h 1475493"/>
                <a:gd name="connsiteX15" fmla="*/ 923385 w 1016287"/>
                <a:gd name="connsiteY15" fmla="*/ 623531 h 1475493"/>
                <a:gd name="connsiteX16" fmla="*/ 930707 w 1016287"/>
                <a:gd name="connsiteY16" fmla="*/ 447301 h 1475493"/>
                <a:gd name="connsiteX17" fmla="*/ 943780 w 1016287"/>
                <a:gd name="connsiteY17" fmla="*/ 350558 h 1475493"/>
                <a:gd name="connsiteX18" fmla="*/ 63159 w 1016287"/>
                <a:gd name="connsiteY18" fmla="*/ 346899 h 1475493"/>
                <a:gd name="connsiteX19" fmla="*/ 70480 w 1016287"/>
                <a:gd name="connsiteY19" fmla="*/ 509008 h 1475493"/>
                <a:gd name="connsiteX20" fmla="*/ 71526 w 1016287"/>
                <a:gd name="connsiteY20" fmla="*/ 610980 h 1475493"/>
                <a:gd name="connsiteX21" fmla="*/ 408 w 1016287"/>
                <a:gd name="connsiteY21" fmla="*/ 428476 h 1475493"/>
                <a:gd name="connsiteX22" fmla="*/ 63159 w 1016287"/>
                <a:gd name="connsiteY22" fmla="*/ 346899 h 1475493"/>
                <a:gd name="connsiteX23" fmla="*/ 537330 w 1016287"/>
                <a:gd name="connsiteY23" fmla="*/ 781 h 1475493"/>
                <a:gd name="connsiteX24" fmla="*/ 739313 w 1016287"/>
                <a:gd name="connsiteY24" fmla="*/ 33138 h 1475493"/>
                <a:gd name="connsiteX25" fmla="*/ 745589 w 1016287"/>
                <a:gd name="connsiteY25" fmla="*/ 34707 h 1475493"/>
                <a:gd name="connsiteX26" fmla="*/ 861157 w 1016287"/>
                <a:gd name="connsiteY26" fmla="*/ 147660 h 1475493"/>
                <a:gd name="connsiteX27" fmla="*/ 898285 w 1016287"/>
                <a:gd name="connsiteY27" fmla="*/ 393962 h 1475493"/>
                <a:gd name="connsiteX28" fmla="*/ 848083 w 1016287"/>
                <a:gd name="connsiteY28" fmla="*/ 644970 h 1475493"/>
                <a:gd name="connsiteX29" fmla="*/ 811478 w 1016287"/>
                <a:gd name="connsiteY29" fmla="*/ 744850 h 1475493"/>
                <a:gd name="connsiteX30" fmla="*/ 787423 w 1016287"/>
                <a:gd name="connsiteY30" fmla="*/ 767859 h 1475493"/>
                <a:gd name="connsiteX31" fmla="*/ 758661 w 1016287"/>
                <a:gd name="connsiteY31" fmla="*/ 747987 h 1475493"/>
                <a:gd name="connsiteX32" fmla="*/ 553149 w 1016287"/>
                <a:gd name="connsiteY32" fmla="*/ 653859 h 1475493"/>
                <a:gd name="connsiteX33" fmla="*/ 505038 w 1016287"/>
                <a:gd name="connsiteY33" fmla="*/ 677914 h 1475493"/>
                <a:gd name="connsiteX34" fmla="*/ 566222 w 1016287"/>
                <a:gd name="connsiteY34" fmla="*/ 687327 h 1475493"/>
                <a:gd name="connsiteX35" fmla="*/ 636295 w 1016287"/>
                <a:gd name="connsiteY35" fmla="*/ 775180 h 1475493"/>
                <a:gd name="connsiteX36" fmla="*/ 605965 w 1016287"/>
                <a:gd name="connsiteY36" fmla="*/ 844207 h 1475493"/>
                <a:gd name="connsiteX37" fmla="*/ 403066 w 1016287"/>
                <a:gd name="connsiteY37" fmla="*/ 846822 h 1475493"/>
                <a:gd name="connsiteX38" fmla="*/ 421369 w 1016287"/>
                <a:gd name="connsiteY38" fmla="*/ 694648 h 1475493"/>
                <a:gd name="connsiteX39" fmla="*/ 500332 w 1016287"/>
                <a:gd name="connsiteY39" fmla="*/ 678437 h 1475493"/>
                <a:gd name="connsiteX40" fmla="*/ 278086 w 1016287"/>
                <a:gd name="connsiteY40" fmla="*/ 704061 h 1475493"/>
                <a:gd name="connsiteX41" fmla="*/ 245663 w 1016287"/>
                <a:gd name="connsiteY41" fmla="*/ 750079 h 1475493"/>
                <a:gd name="connsiteX42" fmla="*/ 220040 w 1016287"/>
                <a:gd name="connsiteY42" fmla="*/ 767859 h 1475493"/>
                <a:gd name="connsiteX43" fmla="*/ 195985 w 1016287"/>
                <a:gd name="connsiteY43" fmla="*/ 747987 h 1475493"/>
                <a:gd name="connsiteX44" fmla="*/ 106563 w 1016287"/>
                <a:gd name="connsiteY44" fmla="*/ 493841 h 1475493"/>
                <a:gd name="connsiteX45" fmla="*/ 104995 w 1016287"/>
                <a:gd name="connsiteY45" fmla="*/ 481291 h 1475493"/>
                <a:gd name="connsiteX46" fmla="*/ 121729 w 1016287"/>
                <a:gd name="connsiteY46" fmla="*/ 239173 h 1475493"/>
                <a:gd name="connsiteX47" fmla="*/ 168269 w 1016287"/>
                <a:gd name="connsiteY47" fmla="*/ 90138 h 1475493"/>
                <a:gd name="connsiteX48" fmla="*/ 197554 w 1016287"/>
                <a:gd name="connsiteY48" fmla="*/ 61376 h 1475493"/>
                <a:gd name="connsiteX49" fmla="*/ 332993 w 1016287"/>
                <a:gd name="connsiteY49" fmla="*/ 14312 h 1475493"/>
                <a:gd name="connsiteX50" fmla="*/ 537330 w 1016287"/>
                <a:gd name="connsiteY50" fmla="*/ 781 h 14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16287" h="1475493">
                  <a:moveTo>
                    <a:pt x="252462" y="1114041"/>
                  </a:moveTo>
                  <a:cubicBezTo>
                    <a:pt x="292728" y="1150647"/>
                    <a:pt x="331425" y="1188821"/>
                    <a:pt x="373260" y="1223335"/>
                  </a:cubicBezTo>
                  <a:cubicBezTo>
                    <a:pt x="443333" y="1280857"/>
                    <a:pt x="522818" y="1293408"/>
                    <a:pt x="608580" y="1265692"/>
                  </a:cubicBezTo>
                  <a:cubicBezTo>
                    <a:pt x="640478" y="1255234"/>
                    <a:pt x="663488" y="1230133"/>
                    <a:pt x="689111" y="1210261"/>
                  </a:cubicBezTo>
                  <a:cubicBezTo>
                    <a:pt x="723103" y="1183591"/>
                    <a:pt x="754478" y="1153785"/>
                    <a:pt x="782716" y="1121885"/>
                  </a:cubicBezTo>
                  <a:cubicBezTo>
                    <a:pt x="809386" y="1130252"/>
                    <a:pt x="836056" y="1139142"/>
                    <a:pt x="862726" y="1147509"/>
                  </a:cubicBezTo>
                  <a:cubicBezTo>
                    <a:pt x="827166" y="1244775"/>
                    <a:pt x="770689" y="1326876"/>
                    <a:pt x="687543" y="1389628"/>
                  </a:cubicBezTo>
                  <a:cubicBezTo>
                    <a:pt x="637341" y="1427801"/>
                    <a:pt x="581387" y="1454995"/>
                    <a:pt x="520727" y="1472774"/>
                  </a:cubicBezTo>
                  <a:cubicBezTo>
                    <a:pt x="510791" y="1475912"/>
                    <a:pt x="501379" y="1476434"/>
                    <a:pt x="491966" y="1473819"/>
                  </a:cubicBezTo>
                  <a:cubicBezTo>
                    <a:pt x="318352" y="1429371"/>
                    <a:pt x="206443" y="1319555"/>
                    <a:pt x="154673" y="1148555"/>
                  </a:cubicBezTo>
                  <a:cubicBezTo>
                    <a:pt x="185526" y="1131298"/>
                    <a:pt x="221086" y="1128160"/>
                    <a:pt x="252462" y="1114041"/>
                  </a:cubicBezTo>
                  <a:close/>
                  <a:moveTo>
                    <a:pt x="943780" y="350558"/>
                  </a:moveTo>
                  <a:cubicBezTo>
                    <a:pt x="964697" y="344283"/>
                    <a:pt x="985615" y="354742"/>
                    <a:pt x="999211" y="378797"/>
                  </a:cubicBezTo>
                  <a:cubicBezTo>
                    <a:pt x="1024312" y="424292"/>
                    <a:pt x="1018560" y="470311"/>
                    <a:pt x="1002348" y="515806"/>
                  </a:cubicBezTo>
                  <a:cubicBezTo>
                    <a:pt x="989798" y="550843"/>
                    <a:pt x="970972" y="582219"/>
                    <a:pt x="945871" y="609934"/>
                  </a:cubicBezTo>
                  <a:cubicBezTo>
                    <a:pt x="940119" y="616733"/>
                    <a:pt x="932798" y="621962"/>
                    <a:pt x="923385" y="623531"/>
                  </a:cubicBezTo>
                  <a:cubicBezTo>
                    <a:pt x="932275" y="565485"/>
                    <a:pt x="932275" y="506394"/>
                    <a:pt x="930707" y="447301"/>
                  </a:cubicBezTo>
                  <a:cubicBezTo>
                    <a:pt x="930183" y="414880"/>
                    <a:pt x="937504" y="382457"/>
                    <a:pt x="943780" y="350558"/>
                  </a:cubicBezTo>
                  <a:close/>
                  <a:moveTo>
                    <a:pt x="63159" y="346899"/>
                  </a:moveTo>
                  <a:cubicBezTo>
                    <a:pt x="76755" y="400238"/>
                    <a:pt x="75709" y="454623"/>
                    <a:pt x="70480" y="509008"/>
                  </a:cubicBezTo>
                  <a:cubicBezTo>
                    <a:pt x="66819" y="542998"/>
                    <a:pt x="73094" y="576989"/>
                    <a:pt x="71526" y="610980"/>
                  </a:cubicBezTo>
                  <a:cubicBezTo>
                    <a:pt x="24462" y="559210"/>
                    <a:pt x="-3776" y="500118"/>
                    <a:pt x="408" y="428476"/>
                  </a:cubicBezTo>
                  <a:cubicBezTo>
                    <a:pt x="2499" y="393440"/>
                    <a:pt x="26031" y="346375"/>
                    <a:pt x="63159" y="346899"/>
                  </a:cubicBezTo>
                  <a:close/>
                  <a:moveTo>
                    <a:pt x="537330" y="781"/>
                  </a:moveTo>
                  <a:cubicBezTo>
                    <a:pt x="605050" y="3592"/>
                    <a:pt x="672378" y="14051"/>
                    <a:pt x="739313" y="33138"/>
                  </a:cubicBezTo>
                  <a:cubicBezTo>
                    <a:pt x="741405" y="33661"/>
                    <a:pt x="743496" y="34184"/>
                    <a:pt x="745589" y="34707"/>
                  </a:cubicBezTo>
                  <a:cubicBezTo>
                    <a:pt x="804680" y="51441"/>
                    <a:pt x="842331" y="84908"/>
                    <a:pt x="861157" y="147660"/>
                  </a:cubicBezTo>
                  <a:cubicBezTo>
                    <a:pt x="885212" y="228715"/>
                    <a:pt x="888873" y="310815"/>
                    <a:pt x="898285" y="393962"/>
                  </a:cubicBezTo>
                  <a:cubicBezTo>
                    <a:pt x="908744" y="484952"/>
                    <a:pt x="874753" y="563392"/>
                    <a:pt x="848083" y="644970"/>
                  </a:cubicBezTo>
                  <a:cubicBezTo>
                    <a:pt x="837102" y="678437"/>
                    <a:pt x="824028" y="711382"/>
                    <a:pt x="811478" y="744850"/>
                  </a:cubicBezTo>
                  <a:cubicBezTo>
                    <a:pt x="807294" y="756354"/>
                    <a:pt x="801542" y="766290"/>
                    <a:pt x="787423" y="767859"/>
                  </a:cubicBezTo>
                  <a:cubicBezTo>
                    <a:pt x="771735" y="769428"/>
                    <a:pt x="765460" y="758969"/>
                    <a:pt x="758661" y="747987"/>
                  </a:cubicBezTo>
                  <a:cubicBezTo>
                    <a:pt x="710552" y="666410"/>
                    <a:pt x="633157" y="630850"/>
                    <a:pt x="553149" y="653859"/>
                  </a:cubicBezTo>
                  <a:cubicBezTo>
                    <a:pt x="536937" y="658565"/>
                    <a:pt x="521250" y="664318"/>
                    <a:pt x="505038" y="677914"/>
                  </a:cubicBezTo>
                  <a:cubicBezTo>
                    <a:pt x="528048" y="678960"/>
                    <a:pt x="547397" y="681575"/>
                    <a:pt x="566222" y="687327"/>
                  </a:cubicBezTo>
                  <a:cubicBezTo>
                    <a:pt x="609625" y="700924"/>
                    <a:pt x="629497" y="733345"/>
                    <a:pt x="636295" y="775180"/>
                  </a:cubicBezTo>
                  <a:cubicBezTo>
                    <a:pt x="641002" y="803941"/>
                    <a:pt x="628974" y="826950"/>
                    <a:pt x="605965" y="844207"/>
                  </a:cubicBezTo>
                  <a:cubicBezTo>
                    <a:pt x="551580" y="884995"/>
                    <a:pt x="459020" y="886564"/>
                    <a:pt x="403066" y="846822"/>
                  </a:cubicBezTo>
                  <a:cubicBezTo>
                    <a:pt x="350250" y="809170"/>
                    <a:pt x="360187" y="726025"/>
                    <a:pt x="421369" y="694648"/>
                  </a:cubicBezTo>
                  <a:cubicBezTo>
                    <a:pt x="444901" y="682621"/>
                    <a:pt x="470002" y="678437"/>
                    <a:pt x="500332" y="678437"/>
                  </a:cubicBezTo>
                  <a:cubicBezTo>
                    <a:pt x="432874" y="628759"/>
                    <a:pt x="335608" y="641309"/>
                    <a:pt x="278086" y="704061"/>
                  </a:cubicBezTo>
                  <a:cubicBezTo>
                    <a:pt x="265535" y="718180"/>
                    <a:pt x="254554" y="733345"/>
                    <a:pt x="245663" y="750079"/>
                  </a:cubicBezTo>
                  <a:cubicBezTo>
                    <a:pt x="240435" y="760537"/>
                    <a:pt x="233113" y="768382"/>
                    <a:pt x="220040" y="767859"/>
                  </a:cubicBezTo>
                  <a:cubicBezTo>
                    <a:pt x="206967" y="767336"/>
                    <a:pt x="200691" y="759492"/>
                    <a:pt x="195985" y="747987"/>
                  </a:cubicBezTo>
                  <a:cubicBezTo>
                    <a:pt x="161994" y="664841"/>
                    <a:pt x="132710" y="579603"/>
                    <a:pt x="106563" y="493841"/>
                  </a:cubicBezTo>
                  <a:cubicBezTo>
                    <a:pt x="105517" y="489658"/>
                    <a:pt x="104471" y="485474"/>
                    <a:pt x="104995" y="481291"/>
                  </a:cubicBezTo>
                  <a:cubicBezTo>
                    <a:pt x="110747" y="400236"/>
                    <a:pt x="107609" y="319182"/>
                    <a:pt x="121729" y="239173"/>
                  </a:cubicBezTo>
                  <a:cubicBezTo>
                    <a:pt x="130618" y="187926"/>
                    <a:pt x="148921" y="138770"/>
                    <a:pt x="168269" y="90138"/>
                  </a:cubicBezTo>
                  <a:cubicBezTo>
                    <a:pt x="173499" y="76018"/>
                    <a:pt x="186049" y="68697"/>
                    <a:pt x="197554" y="61376"/>
                  </a:cubicBezTo>
                  <a:cubicBezTo>
                    <a:pt x="238866" y="34707"/>
                    <a:pt x="285407" y="22156"/>
                    <a:pt x="332993" y="14312"/>
                  </a:cubicBezTo>
                  <a:cubicBezTo>
                    <a:pt x="401498" y="2808"/>
                    <a:pt x="469610" y="-2030"/>
                    <a:pt x="537330" y="781"/>
                  </a:cubicBezTo>
                  <a:close/>
                </a:path>
              </a:pathLst>
            </a:custGeom>
            <a:solidFill>
              <a:srgbClr val="F8DFC9"/>
            </a:solidFill>
            <a:ln w="5853" cap="flat">
              <a:noFill/>
              <a:prstDash val="solid"/>
              <a:miter/>
            </a:ln>
          </p:spPr>
          <p:txBody>
            <a:bodyPr rtlCol="0" anchor="ctr"/>
            <a:lstStyle/>
            <a:p>
              <a:endParaRPr lang="en-US" dirty="0"/>
            </a:p>
          </p:txBody>
        </p:sp>
      </p:grpSp>
      <p:sp>
        <p:nvSpPr>
          <p:cNvPr id="4" name="CuadroTexto 3">
            <a:extLst>
              <a:ext uri="{FF2B5EF4-FFF2-40B4-BE49-F238E27FC236}">
                <a16:creationId xmlns:a16="http://schemas.microsoft.com/office/drawing/2014/main" id="{AE7D6E63-8FCE-C5F5-1F23-82223980FD94}"/>
              </a:ext>
            </a:extLst>
          </p:cNvPr>
          <p:cNvSpPr txBox="1"/>
          <p:nvPr/>
        </p:nvSpPr>
        <p:spPr>
          <a:xfrm>
            <a:off x="1447800" y="1573291"/>
            <a:ext cx="119634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Enota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3: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Sociali</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Mediji</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Digitalni</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Storytelling</a:t>
            </a: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552700"/>
            <a:ext cx="10040186" cy="523220"/>
          </a:xfrm>
          <a:prstGeom prst="rect">
            <a:avLst/>
          </a:prstGeom>
          <a:noFill/>
        </p:spPr>
        <p:txBody>
          <a:bodyPr wrap="square" rtlCol="0">
            <a:spAutoFit/>
          </a:bodyPr>
          <a:lstStyle/>
          <a:p>
            <a:r>
              <a:rPr lang="en-US" sz="28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Razdelek</a:t>
            </a:r>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3.1</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Poznajte</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svoje</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občinstvo</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grpSp>
        <p:nvGrpSpPr>
          <p:cNvPr id="7" name="Group 55">
            <a:extLst>
              <a:ext uri="{FF2B5EF4-FFF2-40B4-BE49-F238E27FC236}">
                <a16:creationId xmlns:a16="http://schemas.microsoft.com/office/drawing/2014/main" id="{8D6422E3-93DD-461E-9F77-DA9D92CCAE46}"/>
              </a:ext>
            </a:extLst>
          </p:cNvPr>
          <p:cNvGrpSpPr>
            <a:grpSpLocks noChangeAspect="1"/>
          </p:cNvGrpSpPr>
          <p:nvPr/>
        </p:nvGrpSpPr>
        <p:grpSpPr>
          <a:xfrm>
            <a:off x="14721114" y="3603405"/>
            <a:ext cx="1525712" cy="1800000"/>
            <a:chOff x="2188248" y="2034620"/>
            <a:chExt cx="1577994" cy="1861674"/>
          </a:xfrm>
        </p:grpSpPr>
        <p:sp>
          <p:nvSpPr>
            <p:cNvPr id="8" name="Freeform: Shape 56">
              <a:extLst>
                <a:ext uri="{FF2B5EF4-FFF2-40B4-BE49-F238E27FC236}">
                  <a16:creationId xmlns:a16="http://schemas.microsoft.com/office/drawing/2014/main" id="{41482D75-CBEC-4B2A-8ADA-D1953E9E1F1D}"/>
                </a:ext>
              </a:extLst>
            </p:cNvPr>
            <p:cNvSpPr/>
            <p:nvPr/>
          </p:nvSpPr>
          <p:spPr>
            <a:xfrm>
              <a:off x="2188248" y="2423101"/>
              <a:ext cx="1577994" cy="1470514"/>
            </a:xfrm>
            <a:custGeom>
              <a:avLst/>
              <a:gdLst>
                <a:gd name="connsiteX0" fmla="*/ 1606188 w 1891355"/>
                <a:gd name="connsiteY0" fmla="*/ 1318422 h 1762532"/>
                <a:gd name="connsiteX1" fmla="*/ 1514841 w 1891355"/>
                <a:gd name="connsiteY1" fmla="*/ 1295585 h 1762532"/>
                <a:gd name="connsiteX2" fmla="*/ 1140669 w 1891355"/>
                <a:gd name="connsiteY2" fmla="*/ 1112891 h 1762532"/>
                <a:gd name="connsiteX3" fmla="*/ 1135984 w 1891355"/>
                <a:gd name="connsiteY3" fmla="*/ 942493 h 1762532"/>
                <a:gd name="connsiteX4" fmla="*/ 1302283 w 1891355"/>
                <a:gd name="connsiteY4" fmla="*/ 845876 h 1762532"/>
                <a:gd name="connsiteX5" fmla="*/ 1391874 w 1891355"/>
                <a:gd name="connsiteY5" fmla="*/ 748673 h 1762532"/>
                <a:gd name="connsiteX6" fmla="*/ 1408269 w 1891355"/>
                <a:gd name="connsiteY6" fmla="*/ 715882 h 1762532"/>
                <a:gd name="connsiteX7" fmla="*/ 1444574 w 1891355"/>
                <a:gd name="connsiteY7" fmla="*/ 596428 h 1762532"/>
                <a:gd name="connsiteX8" fmla="*/ 1474437 w 1891355"/>
                <a:gd name="connsiteY8" fmla="*/ 563051 h 1762532"/>
                <a:gd name="connsiteX9" fmla="*/ 1534165 w 1891355"/>
                <a:gd name="connsiteY9" fmla="*/ 515621 h 1762532"/>
                <a:gd name="connsiteX10" fmla="*/ 1567541 w 1891355"/>
                <a:gd name="connsiteY10" fmla="*/ 467019 h 1762532"/>
                <a:gd name="connsiteX11" fmla="*/ 1588621 w 1891355"/>
                <a:gd name="connsiteY11" fmla="*/ 424859 h 1762532"/>
                <a:gd name="connsiteX12" fmla="*/ 1605017 w 1891355"/>
                <a:gd name="connsiteY12" fmla="*/ 355177 h 1762532"/>
                <a:gd name="connsiteX13" fmla="*/ 1605017 w 1891355"/>
                <a:gd name="connsiteY13" fmla="*/ 332926 h 1762532"/>
                <a:gd name="connsiteX14" fmla="*/ 1572811 w 1891355"/>
                <a:gd name="connsiteY14" fmla="*/ 326485 h 1762532"/>
                <a:gd name="connsiteX15" fmla="*/ 1497860 w 1891355"/>
                <a:gd name="connsiteY15" fmla="*/ 385626 h 1762532"/>
                <a:gd name="connsiteX16" fmla="*/ 1439890 w 1891355"/>
                <a:gd name="connsiteY16" fmla="*/ 409049 h 1762532"/>
                <a:gd name="connsiteX17" fmla="*/ 1412368 w 1891355"/>
                <a:gd name="connsiteY17" fmla="*/ 387383 h 1762532"/>
                <a:gd name="connsiteX18" fmla="*/ 1387189 w 1891355"/>
                <a:gd name="connsiteY18" fmla="*/ 270271 h 1762532"/>
                <a:gd name="connsiteX19" fmla="*/ 1241970 w 1891355"/>
                <a:gd name="connsiteY19" fmla="*/ 125638 h 1762532"/>
                <a:gd name="connsiteX20" fmla="*/ 1078600 w 1891355"/>
                <a:gd name="connsiteY20" fmla="*/ 104558 h 1762532"/>
                <a:gd name="connsiteX21" fmla="*/ 929868 w 1891355"/>
                <a:gd name="connsiteY21" fmla="*/ 94604 h 1762532"/>
                <a:gd name="connsiteX22" fmla="*/ 692716 w 1891355"/>
                <a:gd name="connsiteY22" fmla="*/ 6770 h 1762532"/>
                <a:gd name="connsiteX23" fmla="*/ 640016 w 1891355"/>
                <a:gd name="connsiteY23" fmla="*/ 11454 h 1762532"/>
                <a:gd name="connsiteX24" fmla="*/ 512950 w 1891355"/>
                <a:gd name="connsiteY24" fmla="*/ 155502 h 1762532"/>
                <a:gd name="connsiteX25" fmla="*/ 391153 w 1891355"/>
                <a:gd name="connsiteY25" fmla="*/ 270271 h 1762532"/>
                <a:gd name="connsiteX26" fmla="*/ 327328 w 1891355"/>
                <a:gd name="connsiteY26" fmla="*/ 270271 h 1762532"/>
                <a:gd name="connsiteX27" fmla="*/ 302734 w 1891355"/>
                <a:gd name="connsiteY27" fmla="*/ 277298 h 1762532"/>
                <a:gd name="connsiteX28" fmla="*/ 291023 w 1891355"/>
                <a:gd name="connsiteY28" fmla="*/ 307161 h 1762532"/>
                <a:gd name="connsiteX29" fmla="*/ 303319 w 1891355"/>
                <a:gd name="connsiteY29" fmla="*/ 424273 h 1762532"/>
                <a:gd name="connsiteX30" fmla="*/ 426873 w 1891355"/>
                <a:gd name="connsiteY30" fmla="*/ 566564 h 1762532"/>
                <a:gd name="connsiteX31" fmla="*/ 443268 w 1891355"/>
                <a:gd name="connsiteY31" fmla="*/ 589987 h 1762532"/>
                <a:gd name="connsiteX32" fmla="*/ 465519 w 1891355"/>
                <a:gd name="connsiteY32" fmla="*/ 669622 h 1762532"/>
                <a:gd name="connsiteX33" fmla="*/ 520562 w 1891355"/>
                <a:gd name="connsiteY33" fmla="*/ 780293 h 1762532"/>
                <a:gd name="connsiteX34" fmla="*/ 720238 w 1891355"/>
                <a:gd name="connsiteY34" fmla="*/ 925512 h 1762532"/>
                <a:gd name="connsiteX35" fmla="*/ 751272 w 1891355"/>
                <a:gd name="connsiteY35" fmla="*/ 972357 h 1762532"/>
                <a:gd name="connsiteX36" fmla="*/ 743074 w 1891355"/>
                <a:gd name="connsiteY36" fmla="*/ 1156222 h 1762532"/>
                <a:gd name="connsiteX37" fmla="*/ 679248 w 1891355"/>
                <a:gd name="connsiteY37" fmla="*/ 1222390 h 1762532"/>
                <a:gd name="connsiteX38" fmla="*/ 415161 w 1891355"/>
                <a:gd name="connsiteY38" fmla="*/ 1305539 h 1762532"/>
                <a:gd name="connsiteX39" fmla="*/ 348408 w 1891355"/>
                <a:gd name="connsiteY39" fmla="*/ 1324863 h 1762532"/>
                <a:gd name="connsiteX40" fmla="*/ 330841 w 1891355"/>
                <a:gd name="connsiteY40" fmla="*/ 1328376 h 1762532"/>
                <a:gd name="connsiteX41" fmla="*/ 0 w 1891355"/>
                <a:gd name="connsiteY41" fmla="*/ 1692008 h 1762532"/>
                <a:gd name="connsiteX42" fmla="*/ 0 w 1891355"/>
                <a:gd name="connsiteY42" fmla="*/ 1767546 h 1762532"/>
                <a:gd name="connsiteX43" fmla="*/ 1891355 w 1891355"/>
                <a:gd name="connsiteY43" fmla="*/ 1767546 h 1762532"/>
                <a:gd name="connsiteX44" fmla="*/ 1891355 w 1891355"/>
                <a:gd name="connsiteY44" fmla="*/ 1634038 h 1762532"/>
                <a:gd name="connsiteX45" fmla="*/ 1606188 w 1891355"/>
                <a:gd name="connsiteY45" fmla="*/ 1318422 h 176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891355" h="1762532">
                  <a:moveTo>
                    <a:pt x="1606188" y="1318422"/>
                  </a:moveTo>
                  <a:cubicBezTo>
                    <a:pt x="1606188" y="1318422"/>
                    <a:pt x="1540606" y="1303783"/>
                    <a:pt x="1514841" y="1295585"/>
                  </a:cubicBezTo>
                  <a:cubicBezTo>
                    <a:pt x="1489662" y="1287973"/>
                    <a:pt x="1144182" y="1258109"/>
                    <a:pt x="1140669" y="1112891"/>
                  </a:cubicBezTo>
                  <a:cubicBezTo>
                    <a:pt x="1140669" y="1095909"/>
                    <a:pt x="1135984" y="962987"/>
                    <a:pt x="1135984" y="942493"/>
                  </a:cubicBezTo>
                  <a:cubicBezTo>
                    <a:pt x="1196297" y="918485"/>
                    <a:pt x="1247826" y="879253"/>
                    <a:pt x="1302283" y="845876"/>
                  </a:cubicBezTo>
                  <a:cubicBezTo>
                    <a:pt x="1316922" y="834164"/>
                    <a:pt x="1378991" y="771510"/>
                    <a:pt x="1391874" y="748673"/>
                  </a:cubicBezTo>
                  <a:cubicBezTo>
                    <a:pt x="1397144" y="737547"/>
                    <a:pt x="1402414" y="727007"/>
                    <a:pt x="1408269" y="715882"/>
                  </a:cubicBezTo>
                  <a:cubicBezTo>
                    <a:pt x="1424665" y="677235"/>
                    <a:pt x="1435791" y="636831"/>
                    <a:pt x="1444574" y="596428"/>
                  </a:cubicBezTo>
                  <a:cubicBezTo>
                    <a:pt x="1448673" y="579446"/>
                    <a:pt x="1456871" y="567150"/>
                    <a:pt x="1474437" y="563051"/>
                  </a:cubicBezTo>
                  <a:cubicBezTo>
                    <a:pt x="1496689" y="550168"/>
                    <a:pt x="1516598" y="534359"/>
                    <a:pt x="1534165" y="515621"/>
                  </a:cubicBezTo>
                  <a:cubicBezTo>
                    <a:pt x="1547047" y="500396"/>
                    <a:pt x="1558758" y="485171"/>
                    <a:pt x="1567541" y="467019"/>
                  </a:cubicBezTo>
                  <a:cubicBezTo>
                    <a:pt x="1574568" y="452966"/>
                    <a:pt x="1581595" y="438912"/>
                    <a:pt x="1588621" y="424859"/>
                  </a:cubicBezTo>
                  <a:cubicBezTo>
                    <a:pt x="1600918" y="403193"/>
                    <a:pt x="1599747" y="378600"/>
                    <a:pt x="1605017" y="355177"/>
                  </a:cubicBezTo>
                  <a:cubicBezTo>
                    <a:pt x="1606774" y="347565"/>
                    <a:pt x="1606774" y="340538"/>
                    <a:pt x="1605017" y="332926"/>
                  </a:cubicBezTo>
                  <a:cubicBezTo>
                    <a:pt x="1595648" y="307747"/>
                    <a:pt x="1592135" y="307161"/>
                    <a:pt x="1572811" y="326485"/>
                  </a:cubicBezTo>
                  <a:cubicBezTo>
                    <a:pt x="1549975" y="348736"/>
                    <a:pt x="1524796" y="368645"/>
                    <a:pt x="1497860" y="385626"/>
                  </a:cubicBezTo>
                  <a:cubicBezTo>
                    <a:pt x="1479708" y="396752"/>
                    <a:pt x="1461555" y="406121"/>
                    <a:pt x="1439890" y="409049"/>
                  </a:cubicBezTo>
                  <a:cubicBezTo>
                    <a:pt x="1423494" y="410805"/>
                    <a:pt x="1414125" y="406121"/>
                    <a:pt x="1412368" y="387383"/>
                  </a:cubicBezTo>
                  <a:cubicBezTo>
                    <a:pt x="1408855" y="347565"/>
                    <a:pt x="1400657" y="308333"/>
                    <a:pt x="1387189" y="270271"/>
                  </a:cubicBezTo>
                  <a:cubicBezTo>
                    <a:pt x="1362010" y="198833"/>
                    <a:pt x="1312238" y="151988"/>
                    <a:pt x="1241970" y="125638"/>
                  </a:cubicBezTo>
                  <a:cubicBezTo>
                    <a:pt x="1189270" y="105729"/>
                    <a:pt x="1134228" y="103973"/>
                    <a:pt x="1078600" y="104558"/>
                  </a:cubicBezTo>
                  <a:cubicBezTo>
                    <a:pt x="1028827" y="105143"/>
                    <a:pt x="979055" y="106900"/>
                    <a:pt x="929868" y="94604"/>
                  </a:cubicBezTo>
                  <a:cubicBezTo>
                    <a:pt x="847304" y="74109"/>
                    <a:pt x="767668" y="46588"/>
                    <a:pt x="692716" y="6770"/>
                  </a:cubicBezTo>
                  <a:cubicBezTo>
                    <a:pt x="673393" y="-3185"/>
                    <a:pt x="657583" y="-2599"/>
                    <a:pt x="640016" y="11454"/>
                  </a:cubicBezTo>
                  <a:cubicBezTo>
                    <a:pt x="588487" y="51858"/>
                    <a:pt x="544570" y="98117"/>
                    <a:pt x="512950" y="155502"/>
                  </a:cubicBezTo>
                  <a:cubicBezTo>
                    <a:pt x="484843" y="207031"/>
                    <a:pt x="444439" y="245678"/>
                    <a:pt x="391153" y="270271"/>
                  </a:cubicBezTo>
                  <a:cubicBezTo>
                    <a:pt x="370073" y="280226"/>
                    <a:pt x="348993" y="284910"/>
                    <a:pt x="327328" y="270271"/>
                  </a:cubicBezTo>
                  <a:cubicBezTo>
                    <a:pt x="316202" y="262659"/>
                    <a:pt x="308590" y="267343"/>
                    <a:pt x="302734" y="277298"/>
                  </a:cubicBezTo>
                  <a:cubicBezTo>
                    <a:pt x="297464" y="286667"/>
                    <a:pt x="293951" y="296621"/>
                    <a:pt x="291023" y="307161"/>
                  </a:cubicBezTo>
                  <a:cubicBezTo>
                    <a:pt x="279312" y="347565"/>
                    <a:pt x="286924" y="386798"/>
                    <a:pt x="303319" y="424273"/>
                  </a:cubicBezTo>
                  <a:cubicBezTo>
                    <a:pt x="329670" y="484000"/>
                    <a:pt x="362461" y="539043"/>
                    <a:pt x="426873" y="566564"/>
                  </a:cubicBezTo>
                  <a:cubicBezTo>
                    <a:pt x="437413" y="571249"/>
                    <a:pt x="440926" y="580032"/>
                    <a:pt x="443268" y="589987"/>
                  </a:cubicBezTo>
                  <a:cubicBezTo>
                    <a:pt x="450295" y="616922"/>
                    <a:pt x="457907" y="643272"/>
                    <a:pt x="465519" y="669622"/>
                  </a:cubicBezTo>
                  <a:cubicBezTo>
                    <a:pt x="477231" y="710026"/>
                    <a:pt x="494797" y="747502"/>
                    <a:pt x="520562" y="780293"/>
                  </a:cubicBezTo>
                  <a:cubicBezTo>
                    <a:pt x="573262" y="847047"/>
                    <a:pt x="644700" y="889793"/>
                    <a:pt x="720238" y="925512"/>
                  </a:cubicBezTo>
                  <a:cubicBezTo>
                    <a:pt x="742489" y="936052"/>
                    <a:pt x="750101" y="947763"/>
                    <a:pt x="751272" y="972357"/>
                  </a:cubicBezTo>
                  <a:cubicBezTo>
                    <a:pt x="752443" y="1008661"/>
                    <a:pt x="747173" y="1131043"/>
                    <a:pt x="743074" y="1156222"/>
                  </a:cubicBezTo>
                  <a:cubicBezTo>
                    <a:pt x="737804" y="1193112"/>
                    <a:pt x="713797" y="1211850"/>
                    <a:pt x="679248" y="1222390"/>
                  </a:cubicBezTo>
                  <a:cubicBezTo>
                    <a:pt x="590829" y="1248740"/>
                    <a:pt x="502995" y="1277433"/>
                    <a:pt x="415161" y="1305539"/>
                  </a:cubicBezTo>
                  <a:cubicBezTo>
                    <a:pt x="410477" y="1311395"/>
                    <a:pt x="363047" y="1318422"/>
                    <a:pt x="348408" y="1324863"/>
                  </a:cubicBezTo>
                  <a:cubicBezTo>
                    <a:pt x="342552" y="1327205"/>
                    <a:pt x="336696" y="1327205"/>
                    <a:pt x="330841" y="1328376"/>
                  </a:cubicBezTo>
                  <a:cubicBezTo>
                    <a:pt x="133507" y="1364681"/>
                    <a:pt x="0" y="1497017"/>
                    <a:pt x="0" y="1692008"/>
                  </a:cubicBezTo>
                  <a:lnTo>
                    <a:pt x="0" y="1767546"/>
                  </a:lnTo>
                  <a:lnTo>
                    <a:pt x="1891355" y="1767546"/>
                  </a:lnTo>
                  <a:lnTo>
                    <a:pt x="1891355" y="1634038"/>
                  </a:lnTo>
                  <a:cubicBezTo>
                    <a:pt x="1891355" y="1468325"/>
                    <a:pt x="1777757" y="1370537"/>
                    <a:pt x="1606188" y="1318422"/>
                  </a:cubicBezTo>
                  <a:close/>
                </a:path>
              </a:pathLst>
            </a:custGeom>
            <a:solidFill>
              <a:srgbClr val="A66F26"/>
            </a:solidFill>
            <a:ln w="5853" cap="flat">
              <a:noFill/>
              <a:prstDash val="solid"/>
              <a:miter/>
            </a:ln>
          </p:spPr>
          <p:txBody>
            <a:bodyPr rtlCol="0" anchor="ctr"/>
            <a:lstStyle/>
            <a:p>
              <a:endParaRPr lang="en-US"/>
            </a:p>
          </p:txBody>
        </p:sp>
        <p:sp>
          <p:nvSpPr>
            <p:cNvPr id="9" name="Freeform: Shape 57">
              <a:extLst>
                <a:ext uri="{FF2B5EF4-FFF2-40B4-BE49-F238E27FC236}">
                  <a16:creationId xmlns:a16="http://schemas.microsoft.com/office/drawing/2014/main" id="{3D75D950-636F-4830-80A0-3FBC77C66B37}"/>
                </a:ext>
              </a:extLst>
            </p:cNvPr>
            <p:cNvSpPr/>
            <p:nvPr/>
          </p:nvSpPr>
          <p:spPr>
            <a:xfrm>
              <a:off x="2266426" y="3490803"/>
              <a:ext cx="1426546" cy="405491"/>
            </a:xfrm>
            <a:custGeom>
              <a:avLst/>
              <a:gdLst>
                <a:gd name="connsiteX0" fmla="*/ 320872 w 1709832"/>
                <a:gd name="connsiteY0" fmla="*/ 26395 h 486013"/>
                <a:gd name="connsiteX1" fmla="*/ 443840 w 1709832"/>
                <a:gd name="connsiteY1" fmla="*/ 196207 h 486013"/>
                <a:gd name="connsiteX2" fmla="*/ 685675 w 1709832"/>
                <a:gd name="connsiteY2" fmla="*/ 291068 h 486013"/>
                <a:gd name="connsiteX3" fmla="*/ 1091468 w 1709832"/>
                <a:gd name="connsiteY3" fmla="*/ 296338 h 486013"/>
                <a:gd name="connsiteX4" fmla="*/ 1346186 w 1709832"/>
                <a:gd name="connsiteY4" fmla="*/ 157560 h 486013"/>
                <a:gd name="connsiteX5" fmla="*/ 1430506 w 1709832"/>
                <a:gd name="connsiteY5" fmla="*/ 45 h 486013"/>
                <a:gd name="connsiteX6" fmla="*/ 1710404 w 1709832"/>
                <a:gd name="connsiteY6" fmla="*/ 127111 h 486013"/>
                <a:gd name="connsiteX7" fmla="*/ 1685810 w 1709832"/>
                <a:gd name="connsiteY7" fmla="*/ 250079 h 486013"/>
                <a:gd name="connsiteX8" fmla="*/ 1582166 w 1709832"/>
                <a:gd name="connsiteY8" fmla="*/ 487816 h 486013"/>
                <a:gd name="connsiteX9" fmla="*/ 357762 w 1709832"/>
                <a:gd name="connsiteY9" fmla="*/ 486645 h 486013"/>
                <a:gd name="connsiteX10" fmla="*/ 96018 w 1709832"/>
                <a:gd name="connsiteY10" fmla="*/ 487816 h 486013"/>
                <a:gd name="connsiteX11" fmla="*/ 37462 w 1709832"/>
                <a:gd name="connsiteY11" fmla="*/ 299266 h 486013"/>
                <a:gd name="connsiteX12" fmla="*/ 571 w 1709832"/>
                <a:gd name="connsiteY12" fmla="*/ 134724 h 486013"/>
                <a:gd name="connsiteX13" fmla="*/ 276370 w 1709832"/>
                <a:gd name="connsiteY13" fmla="*/ 8243 h 486013"/>
                <a:gd name="connsiteX14" fmla="*/ 320872 w 1709832"/>
                <a:gd name="connsiteY14" fmla="*/ 26395 h 48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32" h="486013">
                  <a:moveTo>
                    <a:pt x="320872" y="26395"/>
                  </a:moveTo>
                  <a:cubicBezTo>
                    <a:pt x="341367" y="97833"/>
                    <a:pt x="385284" y="152876"/>
                    <a:pt x="443840" y="196207"/>
                  </a:cubicBezTo>
                  <a:cubicBezTo>
                    <a:pt x="515863" y="248908"/>
                    <a:pt x="599598" y="273501"/>
                    <a:pt x="685675" y="291068"/>
                  </a:cubicBezTo>
                  <a:cubicBezTo>
                    <a:pt x="817426" y="318589"/>
                    <a:pt x="960303" y="327958"/>
                    <a:pt x="1091468" y="296338"/>
                  </a:cubicBezTo>
                  <a:cubicBezTo>
                    <a:pt x="1196869" y="260033"/>
                    <a:pt x="1285873" y="231926"/>
                    <a:pt x="1346186" y="157560"/>
                  </a:cubicBezTo>
                  <a:cubicBezTo>
                    <a:pt x="1352042" y="150534"/>
                    <a:pt x="1418210" y="2387"/>
                    <a:pt x="1430506" y="45"/>
                  </a:cubicBezTo>
                  <a:cubicBezTo>
                    <a:pt x="1443389" y="-2297"/>
                    <a:pt x="1694008" y="87293"/>
                    <a:pt x="1710404" y="127111"/>
                  </a:cubicBezTo>
                  <a:cubicBezTo>
                    <a:pt x="1726799" y="149948"/>
                    <a:pt x="1693423" y="224314"/>
                    <a:pt x="1685810" y="250079"/>
                  </a:cubicBezTo>
                  <a:cubicBezTo>
                    <a:pt x="1661217" y="335570"/>
                    <a:pt x="1592706" y="484302"/>
                    <a:pt x="1582166" y="487816"/>
                  </a:cubicBezTo>
                  <a:cubicBezTo>
                    <a:pt x="1572797" y="487816"/>
                    <a:pt x="752429" y="486645"/>
                    <a:pt x="357762" y="486645"/>
                  </a:cubicBezTo>
                  <a:cubicBezTo>
                    <a:pt x="279298" y="486645"/>
                    <a:pt x="174482" y="487816"/>
                    <a:pt x="96018" y="487816"/>
                  </a:cubicBezTo>
                  <a:cubicBezTo>
                    <a:pt x="87234" y="484302"/>
                    <a:pt x="67325" y="371289"/>
                    <a:pt x="37462" y="299266"/>
                  </a:cubicBezTo>
                  <a:cubicBezTo>
                    <a:pt x="21066" y="250664"/>
                    <a:pt x="-4113" y="188009"/>
                    <a:pt x="571" y="134724"/>
                  </a:cubicBezTo>
                  <a:cubicBezTo>
                    <a:pt x="1743" y="123012"/>
                    <a:pt x="268758" y="11170"/>
                    <a:pt x="276370" y="8243"/>
                  </a:cubicBezTo>
                  <a:cubicBezTo>
                    <a:pt x="309161" y="-2883"/>
                    <a:pt x="309161" y="-2883"/>
                    <a:pt x="320872" y="26395"/>
                  </a:cubicBezTo>
                  <a:close/>
                </a:path>
              </a:pathLst>
            </a:custGeom>
            <a:solidFill>
              <a:schemeClr val="tx1">
                <a:lumMod val="65000"/>
                <a:lumOff val="35000"/>
              </a:schemeClr>
            </a:solidFill>
            <a:ln w="5853" cap="flat">
              <a:noFill/>
              <a:prstDash val="solid"/>
              <a:miter/>
            </a:ln>
          </p:spPr>
          <p:txBody>
            <a:bodyPr rtlCol="0" anchor="ctr"/>
            <a:lstStyle/>
            <a:p>
              <a:endParaRPr lang="en-US" dirty="0"/>
            </a:p>
          </p:txBody>
        </p:sp>
        <p:sp>
          <p:nvSpPr>
            <p:cNvPr id="10" name="Freeform: Shape 58">
              <a:extLst>
                <a:ext uri="{FF2B5EF4-FFF2-40B4-BE49-F238E27FC236}">
                  <a16:creationId xmlns:a16="http://schemas.microsoft.com/office/drawing/2014/main" id="{61DBBA49-7BDD-4863-AE0A-3EE75A14C61D}"/>
                </a:ext>
              </a:extLst>
            </p:cNvPr>
            <p:cNvSpPr/>
            <p:nvPr/>
          </p:nvSpPr>
          <p:spPr>
            <a:xfrm>
              <a:off x="2407798" y="2034620"/>
              <a:ext cx="1167618" cy="1685473"/>
            </a:xfrm>
            <a:custGeom>
              <a:avLst/>
              <a:gdLst>
                <a:gd name="connsiteX0" fmla="*/ 1269844 w 1399485"/>
                <a:gd name="connsiteY0" fmla="*/ 256325 h 2020178"/>
                <a:gd name="connsiteX1" fmla="*/ 998145 w 1399485"/>
                <a:gd name="connsiteY1" fmla="*/ 65433 h 2020178"/>
                <a:gd name="connsiteX2" fmla="*/ 550778 w 1399485"/>
                <a:gd name="connsiteY2" fmla="*/ 9804 h 2020178"/>
                <a:gd name="connsiteX3" fmla="*/ 44855 w 1399485"/>
                <a:gd name="connsiteY3" fmla="*/ 463027 h 2020178"/>
                <a:gd name="connsiteX4" fmla="*/ 22604 w 1399485"/>
                <a:gd name="connsiteY4" fmla="*/ 989445 h 2020178"/>
                <a:gd name="connsiteX5" fmla="*/ 488123 w 1399485"/>
                <a:gd name="connsiteY5" fmla="*/ 1539285 h 2020178"/>
                <a:gd name="connsiteX6" fmla="*/ 492807 w 1399485"/>
                <a:gd name="connsiteY6" fmla="*/ 1417488 h 2020178"/>
                <a:gd name="connsiteX7" fmla="*/ 478168 w 1399485"/>
                <a:gd name="connsiteY7" fmla="*/ 1395237 h 2020178"/>
                <a:gd name="connsiteX8" fmla="*/ 368669 w 1399485"/>
                <a:gd name="connsiteY8" fmla="*/ 1337267 h 2020178"/>
                <a:gd name="connsiteX9" fmla="*/ 214082 w 1399485"/>
                <a:gd name="connsiteY9" fmla="*/ 1155158 h 2020178"/>
                <a:gd name="connsiteX10" fmla="*/ 189488 w 1399485"/>
                <a:gd name="connsiteY10" fmla="*/ 1071423 h 2020178"/>
                <a:gd name="connsiteX11" fmla="*/ 147913 w 1399485"/>
                <a:gd name="connsiteY11" fmla="*/ 1019308 h 2020178"/>
                <a:gd name="connsiteX12" fmla="*/ 116293 w 1399485"/>
                <a:gd name="connsiteY12" fmla="*/ 997057 h 2020178"/>
                <a:gd name="connsiteX13" fmla="*/ 32558 w 1399485"/>
                <a:gd name="connsiteY13" fmla="*/ 854181 h 2020178"/>
                <a:gd name="connsiteX14" fmla="*/ 50125 w 1399485"/>
                <a:gd name="connsiteY14" fmla="*/ 734141 h 2020178"/>
                <a:gd name="connsiteX15" fmla="*/ 144400 w 1399485"/>
                <a:gd name="connsiteY15" fmla="*/ 759320 h 2020178"/>
                <a:gd name="connsiteX16" fmla="*/ 252143 w 1399485"/>
                <a:gd name="connsiteY16" fmla="*/ 626984 h 2020178"/>
                <a:gd name="connsiteX17" fmla="*/ 388578 w 1399485"/>
                <a:gd name="connsiteY17" fmla="*/ 475910 h 2020178"/>
                <a:gd name="connsiteX18" fmla="*/ 413172 w 1399485"/>
                <a:gd name="connsiteY18" fmla="*/ 473567 h 2020178"/>
                <a:gd name="connsiteX19" fmla="*/ 481682 w 1399485"/>
                <a:gd name="connsiteY19" fmla="*/ 505773 h 2020178"/>
                <a:gd name="connsiteX20" fmla="*/ 792614 w 1399485"/>
                <a:gd name="connsiteY20" fmla="*/ 578968 h 2020178"/>
                <a:gd name="connsiteX21" fmla="*/ 893915 w 1399485"/>
                <a:gd name="connsiteY21" fmla="*/ 587166 h 2020178"/>
                <a:gd name="connsiteX22" fmla="*/ 1094177 w 1399485"/>
                <a:gd name="connsiteY22" fmla="*/ 729457 h 2020178"/>
                <a:gd name="connsiteX23" fmla="*/ 1141021 w 1399485"/>
                <a:gd name="connsiteY23" fmla="*/ 850667 h 2020178"/>
                <a:gd name="connsiteX24" fmla="*/ 1176155 w 1399485"/>
                <a:gd name="connsiteY24" fmla="*/ 894584 h 2020178"/>
                <a:gd name="connsiteX25" fmla="*/ 1240566 w 1399485"/>
                <a:gd name="connsiteY25" fmla="*/ 862379 h 2020178"/>
                <a:gd name="connsiteX26" fmla="*/ 1318446 w 1399485"/>
                <a:gd name="connsiteY26" fmla="*/ 782157 h 2020178"/>
                <a:gd name="connsiteX27" fmla="*/ 1210703 w 1399485"/>
                <a:gd name="connsiteY27" fmla="*/ 1022236 h 2020178"/>
                <a:gd name="connsiteX28" fmla="*/ 1174398 w 1399485"/>
                <a:gd name="connsiteY28" fmla="*/ 1059712 h 2020178"/>
                <a:gd name="connsiteX29" fmla="*/ 1138094 w 1399485"/>
                <a:gd name="connsiteY29" fmla="*/ 1180337 h 2020178"/>
                <a:gd name="connsiteX30" fmla="*/ 869322 w 1399485"/>
                <a:gd name="connsiteY30" fmla="*/ 1402264 h 2020178"/>
                <a:gd name="connsiteX31" fmla="*/ 865223 w 1399485"/>
                <a:gd name="connsiteY31" fmla="*/ 1606624 h 2020178"/>
                <a:gd name="connsiteX32" fmla="*/ 944274 w 1399485"/>
                <a:gd name="connsiteY32" fmla="*/ 1689773 h 2020178"/>
                <a:gd name="connsiteX33" fmla="*/ 958913 w 1399485"/>
                <a:gd name="connsiteY33" fmla="*/ 1764139 h 2020178"/>
                <a:gd name="connsiteX34" fmla="*/ 917923 w 1399485"/>
                <a:gd name="connsiteY34" fmla="*/ 1826208 h 2020178"/>
                <a:gd name="connsiteX35" fmla="*/ 934319 w 1399485"/>
                <a:gd name="connsiteY35" fmla="*/ 1898232 h 2020178"/>
                <a:gd name="connsiteX36" fmla="*/ 905627 w 1399485"/>
                <a:gd name="connsiteY36" fmla="*/ 1993093 h 2020178"/>
                <a:gd name="connsiteX37" fmla="*/ 878106 w 1399485"/>
                <a:gd name="connsiteY37" fmla="*/ 2015930 h 2020178"/>
                <a:gd name="connsiteX38" fmla="*/ 917338 w 1399485"/>
                <a:gd name="connsiteY38" fmla="*/ 2021785 h 2020178"/>
                <a:gd name="connsiteX39" fmla="*/ 1035621 w 1399485"/>
                <a:gd name="connsiteY39" fmla="*/ 2015344 h 2020178"/>
                <a:gd name="connsiteX40" fmla="*/ 1172642 w 1399485"/>
                <a:gd name="connsiteY40" fmla="*/ 1892377 h 2020178"/>
                <a:gd name="connsiteX41" fmla="*/ 1183182 w 1399485"/>
                <a:gd name="connsiteY41" fmla="*/ 1806299 h 2020178"/>
                <a:gd name="connsiteX42" fmla="*/ 1167957 w 1399485"/>
                <a:gd name="connsiteY42" fmla="*/ 1757113 h 2020178"/>
                <a:gd name="connsiteX43" fmla="*/ 1169714 w 1399485"/>
                <a:gd name="connsiteY43" fmla="*/ 1560950 h 2020178"/>
                <a:gd name="connsiteX44" fmla="*/ 1162687 w 1399485"/>
                <a:gd name="connsiteY44" fmla="*/ 1529330 h 2020178"/>
                <a:gd name="connsiteX45" fmla="*/ 1218315 w 1399485"/>
                <a:gd name="connsiteY45" fmla="*/ 1480143 h 2020178"/>
                <a:gd name="connsiteX46" fmla="*/ 1232954 w 1399485"/>
                <a:gd name="connsiteY46" fmla="*/ 1343708 h 2020178"/>
                <a:gd name="connsiteX47" fmla="*/ 1222414 w 1399485"/>
                <a:gd name="connsiteY47" fmla="*/ 1261729 h 2020178"/>
                <a:gd name="connsiteX48" fmla="*/ 1338940 w 1399485"/>
                <a:gd name="connsiteY48" fmla="*/ 1036875 h 2020178"/>
                <a:gd name="connsiteX49" fmla="*/ 1386371 w 1399485"/>
                <a:gd name="connsiteY49" fmla="*/ 767518 h 2020178"/>
                <a:gd name="connsiteX50" fmla="*/ 1384028 w 1399485"/>
                <a:gd name="connsiteY50" fmla="*/ 683197 h 2020178"/>
                <a:gd name="connsiteX51" fmla="*/ 1399838 w 1399485"/>
                <a:gd name="connsiteY51" fmla="*/ 607075 h 2020178"/>
                <a:gd name="connsiteX52" fmla="*/ 1269844 w 1399485"/>
                <a:gd name="connsiteY52" fmla="*/ 256325 h 202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99485" h="2020178">
                  <a:moveTo>
                    <a:pt x="1269844" y="256325"/>
                  </a:moveTo>
                  <a:cubicBezTo>
                    <a:pt x="1194307" y="170248"/>
                    <a:pt x="1095933" y="118719"/>
                    <a:pt x="998145" y="65433"/>
                  </a:cubicBezTo>
                  <a:cubicBezTo>
                    <a:pt x="856440" y="-11861"/>
                    <a:pt x="703023" y="-6006"/>
                    <a:pt x="550778" y="9804"/>
                  </a:cubicBezTo>
                  <a:cubicBezTo>
                    <a:pt x="358129" y="29714"/>
                    <a:pt x="103997" y="215921"/>
                    <a:pt x="44855" y="463027"/>
                  </a:cubicBezTo>
                  <a:cubicBezTo>
                    <a:pt x="2695" y="639280"/>
                    <a:pt x="-19557" y="812606"/>
                    <a:pt x="22604" y="989445"/>
                  </a:cubicBezTo>
                  <a:cubicBezTo>
                    <a:pt x="84673" y="1250018"/>
                    <a:pt x="487538" y="1542798"/>
                    <a:pt x="488123" y="1539285"/>
                  </a:cubicBezTo>
                  <a:cubicBezTo>
                    <a:pt x="492222" y="1498881"/>
                    <a:pt x="492807" y="1458478"/>
                    <a:pt x="492807" y="1417488"/>
                  </a:cubicBezTo>
                  <a:cubicBezTo>
                    <a:pt x="492807" y="1405777"/>
                    <a:pt x="489880" y="1399922"/>
                    <a:pt x="478168" y="1395237"/>
                  </a:cubicBezTo>
                  <a:cubicBezTo>
                    <a:pt x="440107" y="1379427"/>
                    <a:pt x="403217" y="1359518"/>
                    <a:pt x="368669" y="1337267"/>
                  </a:cubicBezTo>
                  <a:cubicBezTo>
                    <a:pt x="298988" y="1292179"/>
                    <a:pt x="241017" y="1236551"/>
                    <a:pt x="214082" y="1155158"/>
                  </a:cubicBezTo>
                  <a:cubicBezTo>
                    <a:pt x="205298" y="1127637"/>
                    <a:pt x="195344" y="1100115"/>
                    <a:pt x="189488" y="1071423"/>
                  </a:cubicBezTo>
                  <a:cubicBezTo>
                    <a:pt x="184218" y="1046244"/>
                    <a:pt x="177191" y="1025749"/>
                    <a:pt x="147913" y="1019308"/>
                  </a:cubicBezTo>
                  <a:cubicBezTo>
                    <a:pt x="135031" y="1016380"/>
                    <a:pt x="125662" y="1005840"/>
                    <a:pt x="116293" y="997057"/>
                  </a:cubicBezTo>
                  <a:cubicBezTo>
                    <a:pt x="75304" y="957239"/>
                    <a:pt x="46026" y="909809"/>
                    <a:pt x="32558" y="854181"/>
                  </a:cubicBezTo>
                  <a:cubicBezTo>
                    <a:pt x="22604" y="813191"/>
                    <a:pt x="24946" y="772202"/>
                    <a:pt x="50125" y="734141"/>
                  </a:cubicBezTo>
                  <a:cubicBezTo>
                    <a:pt x="72376" y="758735"/>
                    <a:pt x="118050" y="771031"/>
                    <a:pt x="144400" y="759320"/>
                  </a:cubicBezTo>
                  <a:cubicBezTo>
                    <a:pt x="200028" y="734141"/>
                    <a:pt x="222865" y="680855"/>
                    <a:pt x="252143" y="626984"/>
                  </a:cubicBezTo>
                  <a:cubicBezTo>
                    <a:pt x="285520" y="566085"/>
                    <a:pt x="332950" y="517484"/>
                    <a:pt x="388578" y="475910"/>
                  </a:cubicBezTo>
                  <a:cubicBezTo>
                    <a:pt x="396776" y="469468"/>
                    <a:pt x="403217" y="468297"/>
                    <a:pt x="413172" y="473567"/>
                  </a:cubicBezTo>
                  <a:cubicBezTo>
                    <a:pt x="435423" y="485278"/>
                    <a:pt x="458845" y="495818"/>
                    <a:pt x="481682" y="505773"/>
                  </a:cubicBezTo>
                  <a:cubicBezTo>
                    <a:pt x="581227" y="547933"/>
                    <a:pt x="682529" y="583067"/>
                    <a:pt x="792614" y="578968"/>
                  </a:cubicBezTo>
                  <a:cubicBezTo>
                    <a:pt x="834189" y="577797"/>
                    <a:pt x="852926" y="579553"/>
                    <a:pt x="893915" y="587166"/>
                  </a:cubicBezTo>
                  <a:cubicBezTo>
                    <a:pt x="994046" y="605318"/>
                    <a:pt x="1060214" y="660946"/>
                    <a:pt x="1094177" y="729457"/>
                  </a:cubicBezTo>
                  <a:cubicBezTo>
                    <a:pt x="1109987" y="761077"/>
                    <a:pt x="1140436" y="814948"/>
                    <a:pt x="1141021" y="850667"/>
                  </a:cubicBezTo>
                  <a:cubicBezTo>
                    <a:pt x="1141021" y="872333"/>
                    <a:pt x="1156831" y="899854"/>
                    <a:pt x="1176155" y="894584"/>
                  </a:cubicBezTo>
                  <a:cubicBezTo>
                    <a:pt x="1212460" y="884630"/>
                    <a:pt x="1220072" y="874675"/>
                    <a:pt x="1240566" y="862379"/>
                  </a:cubicBezTo>
                  <a:cubicBezTo>
                    <a:pt x="1275114" y="841884"/>
                    <a:pt x="1290339" y="812020"/>
                    <a:pt x="1318446" y="782157"/>
                  </a:cubicBezTo>
                  <a:cubicBezTo>
                    <a:pt x="1340697" y="923862"/>
                    <a:pt x="1248179" y="1019308"/>
                    <a:pt x="1210703" y="1022236"/>
                  </a:cubicBezTo>
                  <a:cubicBezTo>
                    <a:pt x="1187866" y="1023993"/>
                    <a:pt x="1178497" y="1038046"/>
                    <a:pt x="1174398" y="1059712"/>
                  </a:cubicBezTo>
                  <a:cubicBezTo>
                    <a:pt x="1166786" y="1101287"/>
                    <a:pt x="1153318" y="1141104"/>
                    <a:pt x="1138094" y="1180337"/>
                  </a:cubicBezTo>
                  <a:cubicBezTo>
                    <a:pt x="1097690" y="1240650"/>
                    <a:pt x="981749" y="1363031"/>
                    <a:pt x="869322" y="1402264"/>
                  </a:cubicBezTo>
                  <a:cubicBezTo>
                    <a:pt x="869322" y="1403435"/>
                    <a:pt x="868736" y="1587886"/>
                    <a:pt x="865223" y="1606624"/>
                  </a:cubicBezTo>
                  <a:cubicBezTo>
                    <a:pt x="871664" y="1656982"/>
                    <a:pt x="944274" y="1689773"/>
                    <a:pt x="944274" y="1689773"/>
                  </a:cubicBezTo>
                  <a:cubicBezTo>
                    <a:pt x="962426" y="1707340"/>
                    <a:pt x="961840" y="1758284"/>
                    <a:pt x="958913" y="1764139"/>
                  </a:cubicBezTo>
                  <a:cubicBezTo>
                    <a:pt x="947787" y="1789318"/>
                    <a:pt x="923779" y="1793417"/>
                    <a:pt x="917923" y="1826208"/>
                  </a:cubicBezTo>
                  <a:cubicBezTo>
                    <a:pt x="912653" y="1854315"/>
                    <a:pt x="926707" y="1870711"/>
                    <a:pt x="934319" y="1898232"/>
                  </a:cubicBezTo>
                  <a:cubicBezTo>
                    <a:pt x="945445" y="1936879"/>
                    <a:pt x="933148" y="1967328"/>
                    <a:pt x="905627" y="1993093"/>
                  </a:cubicBezTo>
                  <a:cubicBezTo>
                    <a:pt x="898014" y="2000705"/>
                    <a:pt x="888646" y="2007146"/>
                    <a:pt x="878106" y="2015930"/>
                  </a:cubicBezTo>
                  <a:cubicBezTo>
                    <a:pt x="893330" y="2018272"/>
                    <a:pt x="905041" y="2020028"/>
                    <a:pt x="917338" y="2021785"/>
                  </a:cubicBezTo>
                  <a:cubicBezTo>
                    <a:pt x="957156" y="2028226"/>
                    <a:pt x="996974" y="2025884"/>
                    <a:pt x="1035621" y="2015344"/>
                  </a:cubicBezTo>
                  <a:cubicBezTo>
                    <a:pt x="1107644" y="1995435"/>
                    <a:pt x="1135752" y="1980796"/>
                    <a:pt x="1172642" y="1892377"/>
                  </a:cubicBezTo>
                  <a:cubicBezTo>
                    <a:pt x="1183182" y="1866026"/>
                    <a:pt x="1188452" y="1822109"/>
                    <a:pt x="1183182" y="1806299"/>
                  </a:cubicBezTo>
                  <a:cubicBezTo>
                    <a:pt x="1176741" y="1786976"/>
                    <a:pt x="1165029" y="1772923"/>
                    <a:pt x="1167957" y="1757113"/>
                  </a:cubicBezTo>
                  <a:cubicBezTo>
                    <a:pt x="1209532" y="1686260"/>
                    <a:pt x="1211288" y="1628875"/>
                    <a:pt x="1169714" y="1560950"/>
                  </a:cubicBezTo>
                  <a:cubicBezTo>
                    <a:pt x="1163858" y="1550996"/>
                    <a:pt x="1157417" y="1534014"/>
                    <a:pt x="1162687" y="1529330"/>
                  </a:cubicBezTo>
                  <a:cubicBezTo>
                    <a:pt x="1182596" y="1510592"/>
                    <a:pt x="1206604" y="1505908"/>
                    <a:pt x="1218315" y="1480143"/>
                  </a:cubicBezTo>
                  <a:cubicBezTo>
                    <a:pt x="1235882" y="1451451"/>
                    <a:pt x="1261061" y="1399922"/>
                    <a:pt x="1232954" y="1343708"/>
                  </a:cubicBezTo>
                  <a:cubicBezTo>
                    <a:pt x="1208361" y="1306818"/>
                    <a:pt x="1213045" y="1269342"/>
                    <a:pt x="1222414" y="1261729"/>
                  </a:cubicBezTo>
                  <a:cubicBezTo>
                    <a:pt x="1239981" y="1247091"/>
                    <a:pt x="1332499" y="1052685"/>
                    <a:pt x="1338940" y="1036875"/>
                  </a:cubicBezTo>
                  <a:cubicBezTo>
                    <a:pt x="1377587" y="942600"/>
                    <a:pt x="1391055" y="869405"/>
                    <a:pt x="1386371" y="767518"/>
                  </a:cubicBezTo>
                  <a:cubicBezTo>
                    <a:pt x="1385785" y="748780"/>
                    <a:pt x="1377002" y="700764"/>
                    <a:pt x="1384028" y="683197"/>
                  </a:cubicBezTo>
                  <a:cubicBezTo>
                    <a:pt x="1393397" y="659190"/>
                    <a:pt x="1398082" y="633425"/>
                    <a:pt x="1399838" y="607075"/>
                  </a:cubicBezTo>
                  <a:cubicBezTo>
                    <a:pt x="1410378" y="471225"/>
                    <a:pt x="1358849" y="357041"/>
                    <a:pt x="1269844" y="256325"/>
                  </a:cubicBezTo>
                  <a:close/>
                </a:path>
              </a:pathLst>
            </a:custGeom>
            <a:solidFill>
              <a:srgbClr val="7030A0"/>
            </a:solidFill>
            <a:ln w="5853" cap="flat">
              <a:noFill/>
              <a:prstDash val="solid"/>
              <a:miter/>
            </a:ln>
          </p:spPr>
          <p:txBody>
            <a:bodyPr rtlCol="0" anchor="ctr"/>
            <a:lstStyle/>
            <a:p>
              <a:endParaRPr lang="en-US"/>
            </a:p>
          </p:txBody>
        </p:sp>
      </p:grpSp>
      <p:grpSp>
        <p:nvGrpSpPr>
          <p:cNvPr id="11" name="Group 69">
            <a:extLst>
              <a:ext uri="{FF2B5EF4-FFF2-40B4-BE49-F238E27FC236}">
                <a16:creationId xmlns:a16="http://schemas.microsoft.com/office/drawing/2014/main" id="{B0DD536F-09C0-4C4E-A4FD-DF6028ACA22F}"/>
              </a:ext>
            </a:extLst>
          </p:cNvPr>
          <p:cNvGrpSpPr>
            <a:grpSpLocks noChangeAspect="1"/>
          </p:cNvGrpSpPr>
          <p:nvPr/>
        </p:nvGrpSpPr>
        <p:grpSpPr>
          <a:xfrm>
            <a:off x="15291525" y="5207036"/>
            <a:ext cx="1419653" cy="1620000"/>
            <a:chOff x="10255665" y="4623530"/>
            <a:chExt cx="1780099" cy="2031315"/>
          </a:xfrm>
        </p:grpSpPr>
        <p:sp>
          <p:nvSpPr>
            <p:cNvPr id="12" name="Freeform: Shape 70">
              <a:extLst>
                <a:ext uri="{FF2B5EF4-FFF2-40B4-BE49-F238E27FC236}">
                  <a16:creationId xmlns:a16="http://schemas.microsoft.com/office/drawing/2014/main" id="{F6516FB3-4483-4D7A-B5FC-7CABC9CA35EE}"/>
                </a:ext>
              </a:extLst>
            </p:cNvPr>
            <p:cNvSpPr/>
            <p:nvPr/>
          </p:nvSpPr>
          <p:spPr>
            <a:xfrm>
              <a:off x="10527907" y="5069090"/>
              <a:ext cx="1235529" cy="1469753"/>
            </a:xfrm>
            <a:custGeom>
              <a:avLst/>
              <a:gdLst>
                <a:gd name="connsiteX0" fmla="*/ 1210323 w 1235529"/>
                <a:gd name="connsiteY0" fmla="*/ 283472 h 1469752"/>
                <a:gd name="connsiteX1" fmla="*/ 1094383 w 1235529"/>
                <a:gd name="connsiteY1" fmla="*/ 460897 h 1469752"/>
                <a:gd name="connsiteX2" fmla="*/ 1096725 w 1235529"/>
                <a:gd name="connsiteY2" fmla="*/ 316849 h 1469752"/>
                <a:gd name="connsiteX3" fmla="*/ 914030 w 1235529"/>
                <a:gd name="connsiteY3" fmla="*/ 106048 h 1469752"/>
                <a:gd name="connsiteX4" fmla="*/ 446754 w 1235529"/>
                <a:gd name="connsiteY4" fmla="*/ 34610 h 1469752"/>
                <a:gd name="connsiteX5" fmla="*/ 353651 w 1235529"/>
                <a:gd name="connsiteY5" fmla="*/ 8260 h 1469752"/>
                <a:gd name="connsiteX6" fmla="*/ 326129 w 1235529"/>
                <a:gd name="connsiteY6" fmla="*/ 5917 h 1469752"/>
                <a:gd name="connsiteX7" fmla="*/ 196135 w 1235529"/>
                <a:gd name="connsiteY7" fmla="*/ 108390 h 1469752"/>
                <a:gd name="connsiteX8" fmla="*/ 120013 w 1235529"/>
                <a:gd name="connsiteY8" fmla="*/ 192711 h 1469752"/>
                <a:gd name="connsiteX9" fmla="*/ 94833 w 1235529"/>
                <a:gd name="connsiteY9" fmla="*/ 310408 h 1469752"/>
                <a:gd name="connsiteX10" fmla="*/ 111815 w 1235529"/>
                <a:gd name="connsiteY10" fmla="*/ 404097 h 1469752"/>
                <a:gd name="connsiteX11" fmla="*/ 19296 w 1235529"/>
                <a:gd name="connsiteY11" fmla="*/ 294012 h 1469752"/>
                <a:gd name="connsiteX12" fmla="*/ 3486 w 1235529"/>
                <a:gd name="connsiteY12" fmla="*/ 328560 h 1469752"/>
                <a:gd name="connsiteX13" fmla="*/ 118841 w 1235529"/>
                <a:gd name="connsiteY13" fmla="*/ 537605 h 1469752"/>
                <a:gd name="connsiteX14" fmla="*/ 157488 w 1235529"/>
                <a:gd name="connsiteY14" fmla="*/ 582693 h 1469752"/>
                <a:gd name="connsiteX15" fmla="*/ 169200 w 1235529"/>
                <a:gd name="connsiteY15" fmla="*/ 619583 h 1469752"/>
                <a:gd name="connsiteX16" fmla="*/ 277528 w 1235529"/>
                <a:gd name="connsiteY16" fmla="*/ 769486 h 1469752"/>
                <a:gd name="connsiteX17" fmla="*/ 438557 w 1235529"/>
                <a:gd name="connsiteY17" fmla="*/ 856149 h 1469752"/>
                <a:gd name="connsiteX18" fmla="*/ 433872 w 1235529"/>
                <a:gd name="connsiteY18" fmla="*/ 1021862 h 1469752"/>
                <a:gd name="connsiteX19" fmla="*/ 356579 w 1235529"/>
                <a:gd name="connsiteY19" fmla="*/ 1120822 h 1469752"/>
                <a:gd name="connsiteX20" fmla="*/ 110058 w 1235529"/>
                <a:gd name="connsiteY20" fmla="*/ 1192260 h 1469752"/>
                <a:gd name="connsiteX21" fmla="*/ 247664 w 1235529"/>
                <a:gd name="connsiteY21" fmla="*/ 1336307 h 1469752"/>
                <a:gd name="connsiteX22" fmla="*/ 757100 w 1235529"/>
                <a:gd name="connsiteY22" fmla="*/ 1454590 h 1469752"/>
                <a:gd name="connsiteX23" fmla="*/ 1135372 w 1235529"/>
                <a:gd name="connsiteY23" fmla="*/ 1193431 h 1469752"/>
                <a:gd name="connsiteX24" fmla="*/ 862501 w 1235529"/>
                <a:gd name="connsiteY24" fmla="*/ 1114966 h 1469752"/>
                <a:gd name="connsiteX25" fmla="*/ 807459 w 1235529"/>
                <a:gd name="connsiteY25" fmla="*/ 1052897 h 1469752"/>
                <a:gd name="connsiteX26" fmla="*/ 798089 w 1235529"/>
                <a:gd name="connsiteY26" fmla="*/ 856149 h 1469752"/>
                <a:gd name="connsiteX27" fmla="*/ 798089 w 1235529"/>
                <a:gd name="connsiteY27" fmla="*/ 856149 h 1469752"/>
                <a:gd name="connsiteX28" fmla="*/ 850790 w 1235529"/>
                <a:gd name="connsiteY28" fmla="*/ 833312 h 1469752"/>
                <a:gd name="connsiteX29" fmla="*/ 1077987 w 1235529"/>
                <a:gd name="connsiteY29" fmla="*/ 586792 h 1469752"/>
                <a:gd name="connsiteX30" fmla="*/ 1121318 w 1235529"/>
                <a:gd name="connsiteY30" fmla="*/ 534677 h 1469752"/>
                <a:gd name="connsiteX31" fmla="*/ 1232575 w 1235529"/>
                <a:gd name="connsiteY31" fmla="*/ 387116 h 1469752"/>
                <a:gd name="connsiteX32" fmla="*/ 1210323 w 1235529"/>
                <a:gd name="connsiteY32" fmla="*/ 283472 h 1469752"/>
                <a:gd name="connsiteX33" fmla="*/ 788721 w 1235529"/>
                <a:gd name="connsiteY33" fmla="*/ 886012 h 1469752"/>
                <a:gd name="connsiteX34" fmla="*/ 789306 w 1235529"/>
                <a:gd name="connsiteY34" fmla="*/ 887183 h 1469752"/>
                <a:gd name="connsiteX35" fmla="*/ 788135 w 1235529"/>
                <a:gd name="connsiteY35" fmla="*/ 888940 h 1469752"/>
                <a:gd name="connsiteX36" fmla="*/ 788721 w 1235529"/>
                <a:gd name="connsiteY36" fmla="*/ 886012 h 146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35529" h="1469752">
                  <a:moveTo>
                    <a:pt x="1210323" y="283472"/>
                  </a:moveTo>
                  <a:cubicBezTo>
                    <a:pt x="1179874" y="348469"/>
                    <a:pt x="1142398" y="405854"/>
                    <a:pt x="1094383" y="460897"/>
                  </a:cubicBezTo>
                  <a:cubicBezTo>
                    <a:pt x="1100238" y="409953"/>
                    <a:pt x="1101409" y="363108"/>
                    <a:pt x="1096725" y="316849"/>
                  </a:cubicBezTo>
                  <a:cubicBezTo>
                    <a:pt x="1082672" y="176315"/>
                    <a:pt x="991324" y="152892"/>
                    <a:pt x="914030" y="106048"/>
                  </a:cubicBezTo>
                  <a:cubicBezTo>
                    <a:pt x="774082" y="8260"/>
                    <a:pt x="618323" y="3575"/>
                    <a:pt x="446754" y="34610"/>
                  </a:cubicBezTo>
                  <a:cubicBezTo>
                    <a:pt x="410450" y="41051"/>
                    <a:pt x="379415" y="33439"/>
                    <a:pt x="353651" y="8260"/>
                  </a:cubicBezTo>
                  <a:cubicBezTo>
                    <a:pt x="343696" y="-1695"/>
                    <a:pt x="337255" y="-2866"/>
                    <a:pt x="326129" y="5917"/>
                  </a:cubicBezTo>
                  <a:cubicBezTo>
                    <a:pt x="283384" y="40465"/>
                    <a:pt x="238881" y="73256"/>
                    <a:pt x="196135" y="108390"/>
                  </a:cubicBezTo>
                  <a:cubicBezTo>
                    <a:pt x="166857" y="132398"/>
                    <a:pt x="136994" y="157577"/>
                    <a:pt x="120013" y="192711"/>
                  </a:cubicBezTo>
                  <a:cubicBezTo>
                    <a:pt x="101860" y="215547"/>
                    <a:pt x="91320" y="278788"/>
                    <a:pt x="94833" y="310408"/>
                  </a:cubicBezTo>
                  <a:cubicBezTo>
                    <a:pt x="99518" y="343199"/>
                    <a:pt x="105374" y="370720"/>
                    <a:pt x="111815" y="404097"/>
                  </a:cubicBezTo>
                  <a:cubicBezTo>
                    <a:pt x="64384" y="377747"/>
                    <a:pt x="38620" y="339686"/>
                    <a:pt x="19296" y="294012"/>
                  </a:cubicBezTo>
                  <a:cubicBezTo>
                    <a:pt x="9342" y="305138"/>
                    <a:pt x="6414" y="316849"/>
                    <a:pt x="3486" y="328560"/>
                  </a:cubicBezTo>
                  <a:cubicBezTo>
                    <a:pt x="-17594" y="407611"/>
                    <a:pt x="61457" y="517696"/>
                    <a:pt x="118841" y="537605"/>
                  </a:cubicBezTo>
                  <a:cubicBezTo>
                    <a:pt x="144020" y="546388"/>
                    <a:pt x="152804" y="559856"/>
                    <a:pt x="157488" y="582693"/>
                  </a:cubicBezTo>
                  <a:cubicBezTo>
                    <a:pt x="159830" y="595575"/>
                    <a:pt x="165686" y="607286"/>
                    <a:pt x="169200" y="619583"/>
                  </a:cubicBezTo>
                  <a:cubicBezTo>
                    <a:pt x="187352" y="682238"/>
                    <a:pt x="224828" y="730839"/>
                    <a:pt x="277528" y="769486"/>
                  </a:cubicBezTo>
                  <a:cubicBezTo>
                    <a:pt x="327301" y="805791"/>
                    <a:pt x="382343" y="832727"/>
                    <a:pt x="438557" y="856149"/>
                  </a:cubicBezTo>
                  <a:cubicBezTo>
                    <a:pt x="442655" y="877229"/>
                    <a:pt x="435629" y="1004881"/>
                    <a:pt x="433872" y="1021862"/>
                  </a:cubicBezTo>
                  <a:cubicBezTo>
                    <a:pt x="427431" y="1072220"/>
                    <a:pt x="426846" y="1103255"/>
                    <a:pt x="356579" y="1120822"/>
                  </a:cubicBezTo>
                  <a:cubicBezTo>
                    <a:pt x="274014" y="1141902"/>
                    <a:pt x="192036" y="1168252"/>
                    <a:pt x="110058" y="1192260"/>
                  </a:cubicBezTo>
                  <a:cubicBezTo>
                    <a:pt x="151633" y="1244374"/>
                    <a:pt x="194378" y="1295318"/>
                    <a:pt x="247664" y="1336307"/>
                  </a:cubicBezTo>
                  <a:cubicBezTo>
                    <a:pt x="399324" y="1454590"/>
                    <a:pt x="568551" y="1499678"/>
                    <a:pt x="757100" y="1454590"/>
                  </a:cubicBezTo>
                  <a:cubicBezTo>
                    <a:pt x="915787" y="1416529"/>
                    <a:pt x="1038169" y="1322254"/>
                    <a:pt x="1135372" y="1193431"/>
                  </a:cubicBezTo>
                  <a:cubicBezTo>
                    <a:pt x="1044610" y="1167081"/>
                    <a:pt x="953849" y="1140145"/>
                    <a:pt x="862501" y="1114966"/>
                  </a:cubicBezTo>
                  <a:cubicBezTo>
                    <a:pt x="829710" y="1105597"/>
                    <a:pt x="812728" y="1085688"/>
                    <a:pt x="807459" y="1052897"/>
                  </a:cubicBezTo>
                  <a:cubicBezTo>
                    <a:pt x="801017" y="1015421"/>
                    <a:pt x="798089" y="883670"/>
                    <a:pt x="798089" y="856149"/>
                  </a:cubicBezTo>
                  <a:lnTo>
                    <a:pt x="798089" y="856149"/>
                  </a:lnTo>
                  <a:cubicBezTo>
                    <a:pt x="815656" y="848537"/>
                    <a:pt x="833223" y="841510"/>
                    <a:pt x="850790" y="833312"/>
                  </a:cubicBezTo>
                  <a:cubicBezTo>
                    <a:pt x="960290" y="782368"/>
                    <a:pt x="1051637" y="714444"/>
                    <a:pt x="1077987" y="586792"/>
                  </a:cubicBezTo>
                  <a:cubicBezTo>
                    <a:pt x="1083257" y="561027"/>
                    <a:pt x="1095554" y="547559"/>
                    <a:pt x="1121318" y="534677"/>
                  </a:cubicBezTo>
                  <a:cubicBezTo>
                    <a:pt x="1181631" y="505399"/>
                    <a:pt x="1215593" y="450942"/>
                    <a:pt x="1232575" y="387116"/>
                  </a:cubicBezTo>
                  <a:cubicBezTo>
                    <a:pt x="1240773" y="351397"/>
                    <a:pt x="1235502" y="316263"/>
                    <a:pt x="1210323" y="283472"/>
                  </a:cubicBezTo>
                  <a:close/>
                  <a:moveTo>
                    <a:pt x="788721" y="886012"/>
                  </a:moveTo>
                  <a:cubicBezTo>
                    <a:pt x="788721" y="886598"/>
                    <a:pt x="789306" y="886598"/>
                    <a:pt x="789306" y="887183"/>
                  </a:cubicBezTo>
                  <a:cubicBezTo>
                    <a:pt x="789306" y="887769"/>
                    <a:pt x="788721" y="888355"/>
                    <a:pt x="788135" y="888940"/>
                  </a:cubicBezTo>
                  <a:cubicBezTo>
                    <a:pt x="788135" y="887183"/>
                    <a:pt x="788135" y="886598"/>
                    <a:pt x="788721" y="886012"/>
                  </a:cubicBezTo>
                  <a:close/>
                </a:path>
              </a:pathLst>
            </a:custGeom>
            <a:solidFill>
              <a:srgbClr val="F8DFC9"/>
            </a:solidFill>
            <a:ln w="5853" cap="flat">
              <a:noFill/>
              <a:prstDash val="solid"/>
              <a:miter/>
            </a:ln>
          </p:spPr>
          <p:txBody>
            <a:bodyPr rtlCol="0" anchor="ctr"/>
            <a:lstStyle/>
            <a:p>
              <a:endParaRPr lang="en-US"/>
            </a:p>
          </p:txBody>
        </p:sp>
        <p:sp>
          <p:nvSpPr>
            <p:cNvPr id="13" name="Freeform: Shape 71">
              <a:extLst>
                <a:ext uri="{FF2B5EF4-FFF2-40B4-BE49-F238E27FC236}">
                  <a16:creationId xmlns:a16="http://schemas.microsoft.com/office/drawing/2014/main" id="{81E89950-7239-405F-BDEF-58D87F17663B}"/>
                </a:ext>
              </a:extLst>
            </p:cNvPr>
            <p:cNvSpPr/>
            <p:nvPr/>
          </p:nvSpPr>
          <p:spPr>
            <a:xfrm>
              <a:off x="10447882" y="4623530"/>
              <a:ext cx="1370208" cy="1674699"/>
            </a:xfrm>
            <a:custGeom>
              <a:avLst/>
              <a:gdLst>
                <a:gd name="connsiteX0" fmla="*/ 37838 w 1370207"/>
                <a:gd name="connsiteY0" fmla="*/ 1675881 h 1674698"/>
                <a:gd name="connsiteX1" fmla="*/ 13245 w 1370207"/>
                <a:gd name="connsiteY1" fmla="*/ 1452783 h 1674698"/>
                <a:gd name="connsiteX2" fmla="*/ 60675 w 1370207"/>
                <a:gd name="connsiteY2" fmla="*/ 1167616 h 1674698"/>
                <a:gd name="connsiteX3" fmla="*/ 36082 w 1370207"/>
                <a:gd name="connsiteY3" fmla="*/ 907042 h 1674698"/>
                <a:gd name="connsiteX4" fmla="*/ 20857 w 1370207"/>
                <a:gd name="connsiteY4" fmla="*/ 678674 h 1674698"/>
                <a:gd name="connsiteX5" fmla="*/ 75314 w 1370207"/>
                <a:gd name="connsiteY5" fmla="*/ 383553 h 1674698"/>
                <a:gd name="connsiteX6" fmla="*/ 378048 w 1370207"/>
                <a:gd name="connsiteY6" fmla="*/ 66765 h 1674698"/>
                <a:gd name="connsiteX7" fmla="*/ 1088331 w 1370207"/>
                <a:gd name="connsiteY7" fmla="*/ 116538 h 1674698"/>
                <a:gd name="connsiteX8" fmla="*/ 1327239 w 1370207"/>
                <a:gd name="connsiteY8" fmla="*/ 439181 h 1674698"/>
                <a:gd name="connsiteX9" fmla="*/ 1342463 w 1370207"/>
                <a:gd name="connsiteY9" fmla="*/ 516475 h 1674698"/>
                <a:gd name="connsiteX10" fmla="*/ 1358273 w 1370207"/>
                <a:gd name="connsiteY10" fmla="*/ 664621 h 1674698"/>
                <a:gd name="connsiteX11" fmla="*/ 1346562 w 1370207"/>
                <a:gd name="connsiteY11" fmla="*/ 891232 h 1674698"/>
                <a:gd name="connsiteX12" fmla="*/ 1324311 w 1370207"/>
                <a:gd name="connsiteY12" fmla="*/ 1147122 h 1674698"/>
                <a:gd name="connsiteX13" fmla="*/ 1357688 w 1370207"/>
                <a:gd name="connsiteY13" fmla="*/ 1415893 h 1674698"/>
                <a:gd name="connsiteX14" fmla="*/ 1364129 w 1370207"/>
                <a:gd name="connsiteY14" fmla="*/ 1602101 h 1674698"/>
                <a:gd name="connsiteX15" fmla="*/ 1333680 w 1370207"/>
                <a:gd name="connsiteY15" fmla="*/ 1653630 h 1674698"/>
                <a:gd name="connsiteX16" fmla="*/ 1271611 w 1370207"/>
                <a:gd name="connsiteY16" fmla="*/ 1650702 h 1674698"/>
                <a:gd name="connsiteX17" fmla="*/ 1215397 w 1370207"/>
                <a:gd name="connsiteY17" fmla="*/ 1646603 h 1674698"/>
                <a:gd name="connsiteX18" fmla="*/ 934329 w 1370207"/>
                <a:gd name="connsiteY18" fmla="*/ 1566967 h 1674698"/>
                <a:gd name="connsiteX19" fmla="*/ 881043 w 1370207"/>
                <a:gd name="connsiteY19" fmla="*/ 1503727 h 1674698"/>
                <a:gd name="connsiteX20" fmla="*/ 870503 w 1370207"/>
                <a:gd name="connsiteY20" fmla="*/ 1384859 h 1674698"/>
                <a:gd name="connsiteX21" fmla="*/ 872259 w 1370207"/>
                <a:gd name="connsiteY21" fmla="*/ 1309322 h 1674698"/>
                <a:gd name="connsiteX22" fmla="*/ 898024 w 1370207"/>
                <a:gd name="connsiteY22" fmla="*/ 1288242 h 1674698"/>
                <a:gd name="connsiteX23" fmla="*/ 1043828 w 1370207"/>
                <a:gd name="connsiteY23" fmla="*/ 1205092 h 1674698"/>
                <a:gd name="connsiteX24" fmla="*/ 1136347 w 1370207"/>
                <a:gd name="connsiteY24" fmla="*/ 1076269 h 1674698"/>
                <a:gd name="connsiteX25" fmla="*/ 1157427 w 1370207"/>
                <a:gd name="connsiteY25" fmla="*/ 1010686 h 1674698"/>
                <a:gd name="connsiteX26" fmla="*/ 1182606 w 1370207"/>
                <a:gd name="connsiteY26" fmla="*/ 983165 h 1674698"/>
                <a:gd name="connsiteX27" fmla="*/ 1307915 w 1370207"/>
                <a:gd name="connsiteY27" fmla="*/ 815695 h 1674698"/>
                <a:gd name="connsiteX28" fmla="*/ 1292106 w 1370207"/>
                <a:gd name="connsiteY28" fmla="*/ 746014 h 1674698"/>
                <a:gd name="connsiteX29" fmla="*/ 1264584 w 1370207"/>
                <a:gd name="connsiteY29" fmla="*/ 791687 h 1674698"/>
                <a:gd name="connsiteX30" fmla="*/ 1191975 w 1370207"/>
                <a:gd name="connsiteY30" fmla="*/ 895331 h 1674698"/>
                <a:gd name="connsiteX31" fmla="*/ 1173822 w 1370207"/>
                <a:gd name="connsiteY31" fmla="*/ 906457 h 1674698"/>
                <a:gd name="connsiteX32" fmla="*/ 1170894 w 1370207"/>
                <a:gd name="connsiteY32" fmla="*/ 887719 h 1674698"/>
                <a:gd name="connsiteX33" fmla="*/ 1166210 w 1370207"/>
                <a:gd name="connsiteY33" fmla="*/ 729618 h 1674698"/>
                <a:gd name="connsiteX34" fmla="*/ 947797 w 1370207"/>
                <a:gd name="connsiteY34" fmla="*/ 553950 h 1674698"/>
                <a:gd name="connsiteX35" fmla="*/ 635694 w 1370207"/>
                <a:gd name="connsiteY35" fmla="*/ 489539 h 1674698"/>
                <a:gd name="connsiteX36" fmla="*/ 524438 w 1370207"/>
                <a:gd name="connsiteY36" fmla="*/ 495395 h 1674698"/>
                <a:gd name="connsiteX37" fmla="*/ 434262 w 1370207"/>
                <a:gd name="connsiteY37" fmla="*/ 463774 h 1674698"/>
                <a:gd name="connsiteX38" fmla="*/ 403812 w 1370207"/>
                <a:gd name="connsiteY38" fmla="*/ 462018 h 1674698"/>
                <a:gd name="connsiteX39" fmla="*/ 238685 w 1370207"/>
                <a:gd name="connsiteY39" fmla="*/ 616020 h 1674698"/>
                <a:gd name="connsiteX40" fmla="*/ 201794 w 1370207"/>
                <a:gd name="connsiteY40" fmla="*/ 682188 h 1674698"/>
                <a:gd name="connsiteX41" fmla="*/ 180129 w 1370207"/>
                <a:gd name="connsiteY41" fmla="*/ 794615 h 1674698"/>
                <a:gd name="connsiteX42" fmla="*/ 194768 w 1370207"/>
                <a:gd name="connsiteY42" fmla="*/ 863126 h 1674698"/>
                <a:gd name="connsiteX43" fmla="*/ 96394 w 1370207"/>
                <a:gd name="connsiteY43" fmla="*/ 758311 h 1674698"/>
                <a:gd name="connsiteX44" fmla="*/ 92295 w 1370207"/>
                <a:gd name="connsiteY44" fmla="*/ 847315 h 1674698"/>
                <a:gd name="connsiteX45" fmla="*/ 181300 w 1370207"/>
                <a:gd name="connsiteY45" fmla="*/ 970283 h 1674698"/>
                <a:gd name="connsiteX46" fmla="*/ 195353 w 1370207"/>
                <a:gd name="connsiteY46" fmla="*/ 977895 h 1674698"/>
                <a:gd name="connsiteX47" fmla="*/ 243370 w 1370207"/>
                <a:gd name="connsiteY47" fmla="*/ 1033523 h 1674698"/>
                <a:gd name="connsiteX48" fmla="*/ 292556 w 1370207"/>
                <a:gd name="connsiteY48" fmla="*/ 1147122 h 1674698"/>
                <a:gd name="connsiteX49" fmla="*/ 436018 w 1370207"/>
                <a:gd name="connsiteY49" fmla="*/ 1260134 h 1674698"/>
                <a:gd name="connsiteX50" fmla="*/ 493988 w 1370207"/>
                <a:gd name="connsiteY50" fmla="*/ 1287656 h 1674698"/>
                <a:gd name="connsiteX51" fmla="*/ 521510 w 1370207"/>
                <a:gd name="connsiteY51" fmla="*/ 1310493 h 1674698"/>
                <a:gd name="connsiteX52" fmla="*/ 523266 w 1370207"/>
                <a:gd name="connsiteY52" fmla="*/ 1416479 h 1674698"/>
                <a:gd name="connsiteX53" fmla="*/ 515068 w 1370207"/>
                <a:gd name="connsiteY53" fmla="*/ 1499043 h 1674698"/>
                <a:gd name="connsiteX54" fmla="*/ 452999 w 1370207"/>
                <a:gd name="connsiteY54" fmla="*/ 1570481 h 1674698"/>
                <a:gd name="connsiteX55" fmla="*/ 189498 w 1370207"/>
                <a:gd name="connsiteY55" fmla="*/ 1646018 h 1674698"/>
                <a:gd name="connsiteX56" fmla="*/ 56576 w 1370207"/>
                <a:gd name="connsiteY56" fmla="*/ 1676467 h 1674698"/>
                <a:gd name="connsiteX57" fmla="*/ 37838 w 1370207"/>
                <a:gd name="connsiteY57" fmla="*/ 1675881 h 167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70207" h="1674698">
                  <a:moveTo>
                    <a:pt x="37838" y="1675881"/>
                  </a:moveTo>
                  <a:cubicBezTo>
                    <a:pt x="-10763" y="1605614"/>
                    <a:pt x="-4908" y="1529492"/>
                    <a:pt x="13245" y="1452783"/>
                  </a:cubicBezTo>
                  <a:cubicBezTo>
                    <a:pt x="35496" y="1359094"/>
                    <a:pt x="57747" y="1264819"/>
                    <a:pt x="60675" y="1167616"/>
                  </a:cubicBezTo>
                  <a:cubicBezTo>
                    <a:pt x="63017" y="1079782"/>
                    <a:pt x="49549" y="993120"/>
                    <a:pt x="36082" y="907042"/>
                  </a:cubicBezTo>
                  <a:cubicBezTo>
                    <a:pt x="24370" y="831506"/>
                    <a:pt x="6218" y="754797"/>
                    <a:pt x="20857" y="678674"/>
                  </a:cubicBezTo>
                  <a:cubicBezTo>
                    <a:pt x="40180" y="580301"/>
                    <a:pt x="39009" y="478413"/>
                    <a:pt x="75314" y="383553"/>
                  </a:cubicBezTo>
                  <a:cubicBezTo>
                    <a:pt x="131527" y="234821"/>
                    <a:pt x="231658" y="128249"/>
                    <a:pt x="378048" y="66765"/>
                  </a:cubicBezTo>
                  <a:cubicBezTo>
                    <a:pt x="622811" y="-35708"/>
                    <a:pt x="862305" y="-21069"/>
                    <a:pt x="1088331" y="116538"/>
                  </a:cubicBezTo>
                  <a:cubicBezTo>
                    <a:pt x="1208956" y="189733"/>
                    <a:pt x="1290349" y="299818"/>
                    <a:pt x="1327239" y="439181"/>
                  </a:cubicBezTo>
                  <a:cubicBezTo>
                    <a:pt x="1334265" y="464360"/>
                    <a:pt x="1341878" y="490710"/>
                    <a:pt x="1342463" y="516475"/>
                  </a:cubicBezTo>
                  <a:cubicBezTo>
                    <a:pt x="1343049" y="566247"/>
                    <a:pt x="1349490" y="615434"/>
                    <a:pt x="1358273" y="664621"/>
                  </a:cubicBezTo>
                  <a:cubicBezTo>
                    <a:pt x="1371741" y="740744"/>
                    <a:pt x="1358859" y="815695"/>
                    <a:pt x="1346562" y="891232"/>
                  </a:cubicBezTo>
                  <a:cubicBezTo>
                    <a:pt x="1332509" y="976138"/>
                    <a:pt x="1324897" y="1061044"/>
                    <a:pt x="1324311" y="1147122"/>
                  </a:cubicBezTo>
                  <a:cubicBezTo>
                    <a:pt x="1323726" y="1237883"/>
                    <a:pt x="1338950" y="1326888"/>
                    <a:pt x="1357688" y="1415893"/>
                  </a:cubicBezTo>
                  <a:cubicBezTo>
                    <a:pt x="1370571" y="1477377"/>
                    <a:pt x="1382282" y="1539446"/>
                    <a:pt x="1364129" y="1602101"/>
                  </a:cubicBezTo>
                  <a:cubicBezTo>
                    <a:pt x="1358859" y="1619668"/>
                    <a:pt x="1340121" y="1636649"/>
                    <a:pt x="1333680" y="1653630"/>
                  </a:cubicBezTo>
                  <a:cubicBezTo>
                    <a:pt x="1312600" y="1662414"/>
                    <a:pt x="1292106" y="1651874"/>
                    <a:pt x="1271611" y="1650702"/>
                  </a:cubicBezTo>
                  <a:cubicBezTo>
                    <a:pt x="1252873" y="1649531"/>
                    <a:pt x="1234135" y="1647189"/>
                    <a:pt x="1215397" y="1646603"/>
                  </a:cubicBezTo>
                  <a:cubicBezTo>
                    <a:pt x="1121122" y="1621424"/>
                    <a:pt x="1028019" y="1593903"/>
                    <a:pt x="934329" y="1566967"/>
                  </a:cubicBezTo>
                  <a:cubicBezTo>
                    <a:pt x="903294" y="1557599"/>
                    <a:pt x="886313" y="1534762"/>
                    <a:pt x="881043" y="1503727"/>
                  </a:cubicBezTo>
                  <a:cubicBezTo>
                    <a:pt x="874602" y="1464495"/>
                    <a:pt x="870503" y="1424677"/>
                    <a:pt x="870503" y="1384859"/>
                  </a:cubicBezTo>
                  <a:cubicBezTo>
                    <a:pt x="870503" y="1359679"/>
                    <a:pt x="868746" y="1334500"/>
                    <a:pt x="872259" y="1309322"/>
                  </a:cubicBezTo>
                  <a:cubicBezTo>
                    <a:pt x="876359" y="1297025"/>
                    <a:pt x="887484" y="1293511"/>
                    <a:pt x="898024" y="1288242"/>
                  </a:cubicBezTo>
                  <a:cubicBezTo>
                    <a:pt x="948968" y="1264819"/>
                    <a:pt x="999326" y="1240226"/>
                    <a:pt x="1043828" y="1205092"/>
                  </a:cubicBezTo>
                  <a:cubicBezTo>
                    <a:pt x="1087160" y="1171130"/>
                    <a:pt x="1119366" y="1129555"/>
                    <a:pt x="1136347" y="1076269"/>
                  </a:cubicBezTo>
                  <a:cubicBezTo>
                    <a:pt x="1143373" y="1054603"/>
                    <a:pt x="1151571" y="1032938"/>
                    <a:pt x="1157427" y="1010686"/>
                  </a:cubicBezTo>
                  <a:cubicBezTo>
                    <a:pt x="1160940" y="997219"/>
                    <a:pt x="1169138" y="989021"/>
                    <a:pt x="1182606" y="983165"/>
                  </a:cubicBezTo>
                  <a:cubicBezTo>
                    <a:pt x="1256387" y="951545"/>
                    <a:pt x="1292106" y="890647"/>
                    <a:pt x="1307915" y="815695"/>
                  </a:cubicBezTo>
                  <a:cubicBezTo>
                    <a:pt x="1312600" y="792273"/>
                    <a:pt x="1306744" y="768851"/>
                    <a:pt x="1292106" y="746014"/>
                  </a:cubicBezTo>
                  <a:cubicBezTo>
                    <a:pt x="1279223" y="760653"/>
                    <a:pt x="1273367" y="777634"/>
                    <a:pt x="1264584" y="791687"/>
                  </a:cubicBezTo>
                  <a:cubicBezTo>
                    <a:pt x="1241748" y="827407"/>
                    <a:pt x="1218911" y="863126"/>
                    <a:pt x="1191975" y="895331"/>
                  </a:cubicBezTo>
                  <a:cubicBezTo>
                    <a:pt x="1187290" y="901187"/>
                    <a:pt x="1182020" y="909970"/>
                    <a:pt x="1173822" y="906457"/>
                  </a:cubicBezTo>
                  <a:cubicBezTo>
                    <a:pt x="1166796" y="903529"/>
                    <a:pt x="1170309" y="894160"/>
                    <a:pt x="1170894" y="887719"/>
                  </a:cubicBezTo>
                  <a:cubicBezTo>
                    <a:pt x="1173237" y="835019"/>
                    <a:pt x="1175579" y="782318"/>
                    <a:pt x="1166210" y="729618"/>
                  </a:cubicBezTo>
                  <a:cubicBezTo>
                    <a:pt x="1152157" y="666963"/>
                    <a:pt x="987029" y="575616"/>
                    <a:pt x="947797" y="553950"/>
                  </a:cubicBezTo>
                  <a:cubicBezTo>
                    <a:pt x="827757" y="487782"/>
                    <a:pt x="772129" y="469630"/>
                    <a:pt x="635694" y="489539"/>
                  </a:cubicBezTo>
                  <a:cubicBezTo>
                    <a:pt x="621055" y="491881"/>
                    <a:pt x="552544" y="500079"/>
                    <a:pt x="524438" y="495395"/>
                  </a:cubicBezTo>
                  <a:cubicBezTo>
                    <a:pt x="492232" y="490124"/>
                    <a:pt x="460026" y="482512"/>
                    <a:pt x="434262" y="463774"/>
                  </a:cubicBezTo>
                  <a:cubicBezTo>
                    <a:pt x="424307" y="456162"/>
                    <a:pt x="415523" y="452649"/>
                    <a:pt x="403812" y="462018"/>
                  </a:cubicBezTo>
                  <a:cubicBezTo>
                    <a:pt x="348184" y="507691"/>
                    <a:pt x="289628" y="564490"/>
                    <a:pt x="238685" y="616020"/>
                  </a:cubicBezTo>
                  <a:cubicBezTo>
                    <a:pt x="225217" y="629488"/>
                    <a:pt x="204722" y="681017"/>
                    <a:pt x="201794" y="682188"/>
                  </a:cubicBezTo>
                  <a:cubicBezTo>
                    <a:pt x="172516" y="733717"/>
                    <a:pt x="176030" y="775292"/>
                    <a:pt x="180129" y="794615"/>
                  </a:cubicBezTo>
                  <a:cubicBezTo>
                    <a:pt x="183057" y="817452"/>
                    <a:pt x="194768" y="846145"/>
                    <a:pt x="194768" y="863126"/>
                  </a:cubicBezTo>
                  <a:cubicBezTo>
                    <a:pt x="194768" y="872495"/>
                    <a:pt x="122744" y="807497"/>
                    <a:pt x="96394" y="758311"/>
                  </a:cubicBezTo>
                  <a:cubicBezTo>
                    <a:pt x="79998" y="787589"/>
                    <a:pt x="82341" y="818037"/>
                    <a:pt x="92295" y="847315"/>
                  </a:cubicBezTo>
                  <a:cubicBezTo>
                    <a:pt x="108691" y="897088"/>
                    <a:pt x="139140" y="938077"/>
                    <a:pt x="181300" y="970283"/>
                  </a:cubicBezTo>
                  <a:cubicBezTo>
                    <a:pt x="185399" y="973796"/>
                    <a:pt x="190083" y="977310"/>
                    <a:pt x="195353" y="977895"/>
                  </a:cubicBezTo>
                  <a:cubicBezTo>
                    <a:pt x="228144" y="982580"/>
                    <a:pt x="236342" y="1006002"/>
                    <a:pt x="243370" y="1033523"/>
                  </a:cubicBezTo>
                  <a:cubicBezTo>
                    <a:pt x="253324" y="1073927"/>
                    <a:pt x="268548" y="1112574"/>
                    <a:pt x="292556" y="1147122"/>
                  </a:cubicBezTo>
                  <a:cubicBezTo>
                    <a:pt x="328861" y="1199237"/>
                    <a:pt x="382732" y="1229686"/>
                    <a:pt x="436018" y="1260134"/>
                  </a:cubicBezTo>
                  <a:cubicBezTo>
                    <a:pt x="454756" y="1270675"/>
                    <a:pt x="474079" y="1280044"/>
                    <a:pt x="493988" y="1287656"/>
                  </a:cubicBezTo>
                  <a:cubicBezTo>
                    <a:pt x="505114" y="1292340"/>
                    <a:pt x="517411" y="1297025"/>
                    <a:pt x="521510" y="1310493"/>
                  </a:cubicBezTo>
                  <a:cubicBezTo>
                    <a:pt x="524438" y="1345626"/>
                    <a:pt x="522095" y="1381345"/>
                    <a:pt x="523266" y="1416479"/>
                  </a:cubicBezTo>
                  <a:cubicBezTo>
                    <a:pt x="519753" y="1444000"/>
                    <a:pt x="519168" y="1471521"/>
                    <a:pt x="515068" y="1499043"/>
                  </a:cubicBezTo>
                  <a:cubicBezTo>
                    <a:pt x="509799" y="1536518"/>
                    <a:pt x="489304" y="1560526"/>
                    <a:pt x="452999" y="1570481"/>
                  </a:cubicBezTo>
                  <a:cubicBezTo>
                    <a:pt x="365165" y="1595074"/>
                    <a:pt x="277917" y="1622010"/>
                    <a:pt x="189498" y="1646018"/>
                  </a:cubicBezTo>
                  <a:cubicBezTo>
                    <a:pt x="143825" y="1650702"/>
                    <a:pt x="98736" y="1658315"/>
                    <a:pt x="56576" y="1676467"/>
                  </a:cubicBezTo>
                  <a:cubicBezTo>
                    <a:pt x="51306" y="1677052"/>
                    <a:pt x="44279" y="1679980"/>
                    <a:pt x="37838" y="1675881"/>
                  </a:cubicBezTo>
                  <a:close/>
                </a:path>
              </a:pathLst>
            </a:custGeom>
            <a:solidFill>
              <a:srgbClr val="D18A21"/>
            </a:solidFill>
            <a:ln w="5853" cap="flat">
              <a:noFill/>
              <a:prstDash val="solid"/>
              <a:miter/>
            </a:ln>
          </p:spPr>
          <p:txBody>
            <a:bodyPr rtlCol="0" anchor="ctr"/>
            <a:lstStyle/>
            <a:p>
              <a:r>
                <a:rPr lang="en-US" dirty="0"/>
                <a:t>	</a:t>
              </a:r>
            </a:p>
          </p:txBody>
        </p:sp>
        <p:sp>
          <p:nvSpPr>
            <p:cNvPr id="14" name="Freeform: Shape 72">
              <a:extLst>
                <a:ext uri="{FF2B5EF4-FFF2-40B4-BE49-F238E27FC236}">
                  <a16:creationId xmlns:a16="http://schemas.microsoft.com/office/drawing/2014/main" id="{BC36D3E8-2153-49B7-8BB8-F06F482559B7}"/>
                </a:ext>
              </a:extLst>
            </p:cNvPr>
            <p:cNvSpPr/>
            <p:nvPr/>
          </p:nvSpPr>
          <p:spPr>
            <a:xfrm>
              <a:off x="10255665" y="6262521"/>
              <a:ext cx="1780099" cy="392324"/>
            </a:xfrm>
            <a:custGeom>
              <a:avLst/>
              <a:gdLst>
                <a:gd name="connsiteX0" fmla="*/ 1407028 w 1780099"/>
                <a:gd name="connsiteY0" fmla="*/ 1171 h 392324"/>
                <a:gd name="connsiteX1" fmla="*/ 1525897 w 1780099"/>
                <a:gd name="connsiteY1" fmla="*/ 13468 h 392324"/>
                <a:gd name="connsiteX2" fmla="*/ 1717375 w 1780099"/>
                <a:gd name="connsiteY2" fmla="*/ 140534 h 392324"/>
                <a:gd name="connsiteX3" fmla="*/ 1781201 w 1780099"/>
                <a:gd name="connsiteY3" fmla="*/ 381785 h 392324"/>
                <a:gd name="connsiteX4" fmla="*/ 1764219 w 1780099"/>
                <a:gd name="connsiteY4" fmla="*/ 397009 h 392324"/>
                <a:gd name="connsiteX5" fmla="*/ 1747824 w 1780099"/>
                <a:gd name="connsiteY5" fmla="*/ 397009 h 392324"/>
                <a:gd name="connsiteX6" fmla="*/ 26281 w 1780099"/>
                <a:gd name="connsiteY6" fmla="*/ 397009 h 392324"/>
                <a:gd name="connsiteX7" fmla="*/ 1687 w 1780099"/>
                <a:gd name="connsiteY7" fmla="*/ 367731 h 392324"/>
                <a:gd name="connsiteX8" fmla="*/ 229469 w 1780099"/>
                <a:gd name="connsiteY8" fmla="*/ 36890 h 392324"/>
                <a:gd name="connsiteX9" fmla="*/ 381715 w 1780099"/>
                <a:gd name="connsiteY9" fmla="*/ 0 h 392324"/>
                <a:gd name="connsiteX10" fmla="*/ 408065 w 1780099"/>
                <a:gd name="connsiteY10" fmla="*/ 22837 h 392324"/>
                <a:gd name="connsiteX11" fmla="*/ 723681 w 1780099"/>
                <a:gd name="connsiteY11" fmla="*/ 247106 h 392324"/>
                <a:gd name="connsiteX12" fmla="*/ 1176904 w 1780099"/>
                <a:gd name="connsiteY12" fmla="*/ 197333 h 392324"/>
                <a:gd name="connsiteX13" fmla="*/ 1384192 w 1780099"/>
                <a:gd name="connsiteY13" fmla="*/ 21080 h 392324"/>
                <a:gd name="connsiteX14" fmla="*/ 1407028 w 1780099"/>
                <a:gd name="connsiteY14" fmla="*/ 1171 h 39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099" h="392324">
                  <a:moveTo>
                    <a:pt x="1407028" y="1171"/>
                  </a:moveTo>
                  <a:cubicBezTo>
                    <a:pt x="1447432" y="-585"/>
                    <a:pt x="1486665" y="5856"/>
                    <a:pt x="1525897" y="13468"/>
                  </a:cubicBezTo>
                  <a:cubicBezTo>
                    <a:pt x="1603191" y="35134"/>
                    <a:pt x="1669944" y="74366"/>
                    <a:pt x="1717375" y="140534"/>
                  </a:cubicBezTo>
                  <a:cubicBezTo>
                    <a:pt x="1769489" y="212558"/>
                    <a:pt x="1787642" y="293951"/>
                    <a:pt x="1781201" y="381785"/>
                  </a:cubicBezTo>
                  <a:cubicBezTo>
                    <a:pt x="1780615" y="394081"/>
                    <a:pt x="1775930" y="398180"/>
                    <a:pt x="1764219" y="397009"/>
                  </a:cubicBezTo>
                  <a:cubicBezTo>
                    <a:pt x="1758950" y="396423"/>
                    <a:pt x="1753680" y="397009"/>
                    <a:pt x="1747824" y="397009"/>
                  </a:cubicBezTo>
                  <a:cubicBezTo>
                    <a:pt x="1173976" y="397009"/>
                    <a:pt x="600128" y="397009"/>
                    <a:pt x="26281" y="397009"/>
                  </a:cubicBezTo>
                  <a:cubicBezTo>
                    <a:pt x="-2412" y="397009"/>
                    <a:pt x="-1826" y="397009"/>
                    <a:pt x="1687" y="367731"/>
                  </a:cubicBezTo>
                  <a:cubicBezTo>
                    <a:pt x="18083" y="216071"/>
                    <a:pt x="92448" y="105401"/>
                    <a:pt x="229469" y="36890"/>
                  </a:cubicBezTo>
                  <a:cubicBezTo>
                    <a:pt x="278071" y="15810"/>
                    <a:pt x="328429" y="1757"/>
                    <a:pt x="381715" y="0"/>
                  </a:cubicBezTo>
                  <a:cubicBezTo>
                    <a:pt x="396939" y="0"/>
                    <a:pt x="401038" y="13468"/>
                    <a:pt x="408065" y="22837"/>
                  </a:cubicBezTo>
                  <a:cubicBezTo>
                    <a:pt x="490628" y="129409"/>
                    <a:pt x="594858" y="207873"/>
                    <a:pt x="723681" y="247106"/>
                  </a:cubicBezTo>
                  <a:cubicBezTo>
                    <a:pt x="881197" y="295122"/>
                    <a:pt x="1032857" y="278141"/>
                    <a:pt x="1176904" y="197333"/>
                  </a:cubicBezTo>
                  <a:cubicBezTo>
                    <a:pt x="1257711" y="152245"/>
                    <a:pt x="1325050" y="91933"/>
                    <a:pt x="1384192" y="21080"/>
                  </a:cubicBezTo>
                  <a:cubicBezTo>
                    <a:pt x="1391219" y="12882"/>
                    <a:pt x="1396489" y="4099"/>
                    <a:pt x="1407028" y="1171"/>
                  </a:cubicBezTo>
                  <a:close/>
                </a:path>
              </a:pathLst>
            </a:custGeom>
            <a:solidFill>
              <a:srgbClr val="00B050"/>
            </a:solidFill>
            <a:ln w="5853" cap="flat">
              <a:noFill/>
              <a:prstDash val="solid"/>
              <a:miter/>
            </a:ln>
          </p:spPr>
          <p:txBody>
            <a:bodyPr rtlCol="0" anchor="ctr"/>
            <a:lstStyle/>
            <a:p>
              <a:endParaRPr lang="en-US" dirty="0"/>
            </a:p>
          </p:txBody>
        </p:sp>
        <p:sp>
          <p:nvSpPr>
            <p:cNvPr id="15" name="Freeform: Shape 73">
              <a:extLst>
                <a:ext uri="{FF2B5EF4-FFF2-40B4-BE49-F238E27FC236}">
                  <a16:creationId xmlns:a16="http://schemas.microsoft.com/office/drawing/2014/main" id="{056D8ABC-A9C3-40FD-8FCA-CE5348F57B15}"/>
                </a:ext>
              </a:extLst>
            </p:cNvPr>
            <p:cNvSpPr/>
            <p:nvPr/>
          </p:nvSpPr>
          <p:spPr>
            <a:xfrm>
              <a:off x="10603708" y="5246212"/>
              <a:ext cx="1036439" cy="339624"/>
            </a:xfrm>
            <a:custGeom>
              <a:avLst/>
              <a:gdLst>
                <a:gd name="connsiteX0" fmla="*/ 1019752 w 1036439"/>
                <a:gd name="connsiteY0" fmla="*/ 20859 h 339624"/>
                <a:gd name="connsiteX1" fmla="*/ 899713 w 1036439"/>
                <a:gd name="connsiteY1" fmla="*/ 3292 h 339624"/>
                <a:gd name="connsiteX2" fmla="*/ 776160 w 1036439"/>
                <a:gd name="connsiteY2" fmla="*/ 364 h 339624"/>
                <a:gd name="connsiteX3" fmla="*/ 625671 w 1036439"/>
                <a:gd name="connsiteY3" fmla="*/ 26129 h 339624"/>
                <a:gd name="connsiteX4" fmla="*/ 571800 w 1036439"/>
                <a:gd name="connsiteY4" fmla="*/ 80586 h 339624"/>
                <a:gd name="connsiteX5" fmla="*/ 466985 w 1036439"/>
                <a:gd name="connsiteY5" fmla="*/ 80586 h 339624"/>
                <a:gd name="connsiteX6" fmla="*/ 413114 w 1036439"/>
                <a:gd name="connsiteY6" fmla="*/ 26129 h 339624"/>
                <a:gd name="connsiteX7" fmla="*/ 262624 w 1036439"/>
                <a:gd name="connsiteY7" fmla="*/ 364 h 339624"/>
                <a:gd name="connsiteX8" fmla="*/ 45382 w 1036439"/>
                <a:gd name="connsiteY8" fmla="*/ 16760 h 339624"/>
                <a:gd name="connsiteX9" fmla="*/ 18447 w 1036439"/>
                <a:gd name="connsiteY9" fmla="*/ 21444 h 339624"/>
                <a:gd name="connsiteX10" fmla="*/ 2051 w 1036439"/>
                <a:gd name="connsiteY10" fmla="*/ 47209 h 339624"/>
                <a:gd name="connsiteX11" fmla="*/ 23717 w 1036439"/>
                <a:gd name="connsiteY11" fmla="*/ 99909 h 339624"/>
                <a:gd name="connsiteX12" fmla="*/ 45968 w 1036439"/>
                <a:gd name="connsiteY12" fmla="*/ 172518 h 339624"/>
                <a:gd name="connsiteX13" fmla="*/ 150783 w 1036439"/>
                <a:gd name="connsiteY13" fmla="*/ 318322 h 339624"/>
                <a:gd name="connsiteX14" fmla="*/ 322352 w 1036439"/>
                <a:gd name="connsiteY14" fmla="*/ 336475 h 339624"/>
                <a:gd name="connsiteX15" fmla="*/ 477525 w 1036439"/>
                <a:gd name="connsiteY15" fmla="*/ 161393 h 339624"/>
                <a:gd name="connsiteX16" fmla="*/ 563602 w 1036439"/>
                <a:gd name="connsiteY16" fmla="*/ 156708 h 339624"/>
                <a:gd name="connsiteX17" fmla="*/ 708821 w 1036439"/>
                <a:gd name="connsiteY17" fmla="*/ 335304 h 339624"/>
                <a:gd name="connsiteX18" fmla="*/ 844085 w 1036439"/>
                <a:gd name="connsiteY18" fmla="*/ 333547 h 339624"/>
                <a:gd name="connsiteX19" fmla="*/ 996330 w 1036439"/>
                <a:gd name="connsiteY19" fmla="*/ 161978 h 339624"/>
                <a:gd name="connsiteX20" fmla="*/ 1013311 w 1036439"/>
                <a:gd name="connsiteY20" fmla="*/ 108692 h 339624"/>
                <a:gd name="connsiteX21" fmla="*/ 1038490 w 1036439"/>
                <a:gd name="connsiteY21" fmla="*/ 47209 h 339624"/>
                <a:gd name="connsiteX22" fmla="*/ 1019752 w 1036439"/>
                <a:gd name="connsiteY22" fmla="*/ 20859 h 339624"/>
                <a:gd name="connsiteX23" fmla="*/ 440049 w 1036439"/>
                <a:gd name="connsiteY23" fmla="*/ 166077 h 339624"/>
                <a:gd name="connsiteX24" fmla="*/ 294830 w 1036439"/>
                <a:gd name="connsiteY24" fmla="*/ 315395 h 339624"/>
                <a:gd name="connsiteX25" fmla="*/ 201141 w 1036439"/>
                <a:gd name="connsiteY25" fmla="*/ 311881 h 339624"/>
                <a:gd name="connsiteX26" fmla="*/ 91642 w 1036439"/>
                <a:gd name="connsiteY26" fmla="*/ 222291 h 339624"/>
                <a:gd name="connsiteX27" fmla="*/ 72318 w 1036439"/>
                <a:gd name="connsiteY27" fmla="*/ 112206 h 339624"/>
                <a:gd name="connsiteX28" fmla="*/ 154296 w 1036439"/>
                <a:gd name="connsiteY28" fmla="*/ 39596 h 339624"/>
                <a:gd name="connsiteX29" fmla="*/ 230419 w 1036439"/>
                <a:gd name="connsiteY29" fmla="*/ 39596 h 339624"/>
                <a:gd name="connsiteX30" fmla="*/ 351630 w 1036439"/>
                <a:gd name="connsiteY30" fmla="*/ 47794 h 339624"/>
                <a:gd name="connsiteX31" fmla="*/ 440049 w 1036439"/>
                <a:gd name="connsiteY31" fmla="*/ 166077 h 339624"/>
                <a:gd name="connsiteX32" fmla="*/ 949485 w 1036439"/>
                <a:gd name="connsiteY32" fmla="*/ 215264 h 339624"/>
                <a:gd name="connsiteX33" fmla="*/ 767377 w 1036439"/>
                <a:gd name="connsiteY33" fmla="*/ 317152 h 339624"/>
                <a:gd name="connsiteX34" fmla="*/ 656121 w 1036439"/>
                <a:gd name="connsiteY34" fmla="*/ 284360 h 339624"/>
                <a:gd name="connsiteX35" fmla="*/ 615717 w 1036439"/>
                <a:gd name="connsiteY35" fmla="*/ 87027 h 339624"/>
                <a:gd name="connsiteX36" fmla="*/ 650850 w 1036439"/>
                <a:gd name="connsiteY36" fmla="*/ 58920 h 339624"/>
                <a:gd name="connsiteX37" fmla="*/ 735756 w 1036439"/>
                <a:gd name="connsiteY37" fmla="*/ 40182 h 339624"/>
                <a:gd name="connsiteX38" fmla="*/ 883317 w 1036439"/>
                <a:gd name="connsiteY38" fmla="*/ 40182 h 339624"/>
                <a:gd name="connsiteX39" fmla="*/ 966467 w 1036439"/>
                <a:gd name="connsiteY39" fmla="*/ 128016 h 339624"/>
                <a:gd name="connsiteX40" fmla="*/ 949485 w 1036439"/>
                <a:gd name="connsiteY40" fmla="*/ 215264 h 33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36439" h="339624">
                  <a:moveTo>
                    <a:pt x="1019752" y="20859"/>
                  </a:moveTo>
                  <a:cubicBezTo>
                    <a:pt x="979349" y="15589"/>
                    <a:pt x="939531" y="9147"/>
                    <a:pt x="899713" y="3292"/>
                  </a:cubicBezTo>
                  <a:cubicBezTo>
                    <a:pt x="858724" y="2121"/>
                    <a:pt x="817149" y="-807"/>
                    <a:pt x="776160" y="364"/>
                  </a:cubicBezTo>
                  <a:cubicBezTo>
                    <a:pt x="724631" y="950"/>
                    <a:pt x="673687" y="5048"/>
                    <a:pt x="625671" y="26129"/>
                  </a:cubicBezTo>
                  <a:cubicBezTo>
                    <a:pt x="600492" y="37254"/>
                    <a:pt x="577070" y="50722"/>
                    <a:pt x="571800" y="80586"/>
                  </a:cubicBezTo>
                  <a:cubicBezTo>
                    <a:pt x="570043" y="89369"/>
                    <a:pt x="468742" y="88784"/>
                    <a:pt x="466985" y="80586"/>
                  </a:cubicBezTo>
                  <a:cubicBezTo>
                    <a:pt x="461129" y="50722"/>
                    <a:pt x="438292" y="37254"/>
                    <a:pt x="413114" y="26129"/>
                  </a:cubicBezTo>
                  <a:cubicBezTo>
                    <a:pt x="365097" y="5048"/>
                    <a:pt x="313569" y="1535"/>
                    <a:pt x="262624" y="364"/>
                  </a:cubicBezTo>
                  <a:cubicBezTo>
                    <a:pt x="189430" y="-1978"/>
                    <a:pt x="117406" y="7391"/>
                    <a:pt x="45382" y="16760"/>
                  </a:cubicBezTo>
                  <a:cubicBezTo>
                    <a:pt x="36599" y="18517"/>
                    <a:pt x="27230" y="20859"/>
                    <a:pt x="18447" y="21444"/>
                  </a:cubicBezTo>
                  <a:cubicBezTo>
                    <a:pt x="1465" y="23201"/>
                    <a:pt x="-3219" y="29642"/>
                    <a:pt x="2051" y="47209"/>
                  </a:cubicBezTo>
                  <a:cubicBezTo>
                    <a:pt x="9663" y="75901"/>
                    <a:pt x="15519" y="89954"/>
                    <a:pt x="23717" y="99909"/>
                  </a:cubicBezTo>
                  <a:cubicBezTo>
                    <a:pt x="43040" y="123917"/>
                    <a:pt x="43040" y="149096"/>
                    <a:pt x="45968" y="172518"/>
                  </a:cubicBezTo>
                  <a:cubicBezTo>
                    <a:pt x="54751" y="240443"/>
                    <a:pt x="87543" y="290216"/>
                    <a:pt x="150783" y="318322"/>
                  </a:cubicBezTo>
                  <a:cubicBezTo>
                    <a:pt x="205826" y="342331"/>
                    <a:pt x="263796" y="346430"/>
                    <a:pt x="322352" y="336475"/>
                  </a:cubicBezTo>
                  <a:cubicBezTo>
                    <a:pt x="417798" y="320079"/>
                    <a:pt x="471669" y="258596"/>
                    <a:pt x="477525" y="161393"/>
                  </a:cubicBezTo>
                  <a:cubicBezTo>
                    <a:pt x="479867" y="127430"/>
                    <a:pt x="563602" y="134457"/>
                    <a:pt x="563602" y="156708"/>
                  </a:cubicBezTo>
                  <a:cubicBezTo>
                    <a:pt x="564187" y="249812"/>
                    <a:pt x="620402" y="317152"/>
                    <a:pt x="708821" y="335304"/>
                  </a:cubicBezTo>
                  <a:cubicBezTo>
                    <a:pt x="753909" y="344673"/>
                    <a:pt x="798997" y="343502"/>
                    <a:pt x="844085" y="333547"/>
                  </a:cubicBezTo>
                  <a:cubicBezTo>
                    <a:pt x="937189" y="313053"/>
                    <a:pt x="984619" y="258010"/>
                    <a:pt x="996330" y="161978"/>
                  </a:cubicBezTo>
                  <a:cubicBezTo>
                    <a:pt x="998673" y="143826"/>
                    <a:pt x="997501" y="123331"/>
                    <a:pt x="1013311" y="108692"/>
                  </a:cubicBezTo>
                  <a:cubicBezTo>
                    <a:pt x="1033806" y="92882"/>
                    <a:pt x="1030293" y="67703"/>
                    <a:pt x="1038490" y="47209"/>
                  </a:cubicBezTo>
                  <a:cubicBezTo>
                    <a:pt x="1044346" y="27300"/>
                    <a:pt x="1035562" y="23201"/>
                    <a:pt x="1019752" y="20859"/>
                  </a:cubicBezTo>
                  <a:close/>
                  <a:moveTo>
                    <a:pt x="440049" y="166077"/>
                  </a:moveTo>
                  <a:cubicBezTo>
                    <a:pt x="435950" y="251569"/>
                    <a:pt x="379736" y="308954"/>
                    <a:pt x="294830" y="315395"/>
                  </a:cubicBezTo>
                  <a:cubicBezTo>
                    <a:pt x="263211" y="317737"/>
                    <a:pt x="232176" y="318322"/>
                    <a:pt x="201141" y="311881"/>
                  </a:cubicBezTo>
                  <a:cubicBezTo>
                    <a:pt x="149027" y="300756"/>
                    <a:pt x="112722" y="270892"/>
                    <a:pt x="91642" y="222291"/>
                  </a:cubicBezTo>
                  <a:cubicBezTo>
                    <a:pt x="76417" y="187157"/>
                    <a:pt x="69976" y="150267"/>
                    <a:pt x="72318" y="112206"/>
                  </a:cubicBezTo>
                  <a:cubicBezTo>
                    <a:pt x="74075" y="74145"/>
                    <a:pt x="110379" y="41939"/>
                    <a:pt x="154296" y="39596"/>
                  </a:cubicBezTo>
                  <a:cubicBezTo>
                    <a:pt x="179475" y="38425"/>
                    <a:pt x="204655" y="39596"/>
                    <a:pt x="230419" y="39596"/>
                  </a:cubicBezTo>
                  <a:cubicBezTo>
                    <a:pt x="270822" y="37840"/>
                    <a:pt x="311812" y="37840"/>
                    <a:pt x="351630" y="47794"/>
                  </a:cubicBezTo>
                  <a:cubicBezTo>
                    <a:pt x="416627" y="63604"/>
                    <a:pt x="443562" y="98738"/>
                    <a:pt x="440049" y="166077"/>
                  </a:cubicBezTo>
                  <a:close/>
                  <a:moveTo>
                    <a:pt x="949485" y="215264"/>
                  </a:moveTo>
                  <a:cubicBezTo>
                    <a:pt x="922550" y="284946"/>
                    <a:pt x="868678" y="317152"/>
                    <a:pt x="767377" y="317152"/>
                  </a:cubicBezTo>
                  <a:cubicBezTo>
                    <a:pt x="734586" y="317737"/>
                    <a:pt x="693010" y="310710"/>
                    <a:pt x="656121" y="284360"/>
                  </a:cubicBezTo>
                  <a:cubicBezTo>
                    <a:pt x="598735" y="243371"/>
                    <a:pt x="579412" y="148510"/>
                    <a:pt x="615717" y="87027"/>
                  </a:cubicBezTo>
                  <a:cubicBezTo>
                    <a:pt x="623915" y="72973"/>
                    <a:pt x="636211" y="64775"/>
                    <a:pt x="650850" y="58920"/>
                  </a:cubicBezTo>
                  <a:cubicBezTo>
                    <a:pt x="677786" y="47794"/>
                    <a:pt x="706478" y="41939"/>
                    <a:pt x="735756" y="40182"/>
                  </a:cubicBezTo>
                  <a:cubicBezTo>
                    <a:pt x="784943" y="36669"/>
                    <a:pt x="834131" y="37254"/>
                    <a:pt x="883317" y="40182"/>
                  </a:cubicBezTo>
                  <a:cubicBezTo>
                    <a:pt x="934261" y="43110"/>
                    <a:pt x="967052" y="77658"/>
                    <a:pt x="966467" y="128016"/>
                  </a:cubicBezTo>
                  <a:cubicBezTo>
                    <a:pt x="965881" y="158465"/>
                    <a:pt x="960026" y="187157"/>
                    <a:pt x="949485" y="215264"/>
                  </a:cubicBezTo>
                  <a:close/>
                </a:path>
              </a:pathLst>
            </a:custGeom>
            <a:solidFill>
              <a:srgbClr val="C00000"/>
            </a:solidFill>
            <a:ln w="5853" cap="flat">
              <a:noFill/>
              <a:prstDash val="solid"/>
              <a:miter/>
            </a:ln>
          </p:spPr>
          <p:txBody>
            <a:bodyPr rtlCol="0" anchor="ctr"/>
            <a:lstStyle/>
            <a:p>
              <a:endParaRPr lang="en-US"/>
            </a:p>
          </p:txBody>
        </p:sp>
      </p:grpSp>
      <p:grpSp>
        <p:nvGrpSpPr>
          <p:cNvPr id="16" name="Group 61">
            <a:extLst>
              <a:ext uri="{FF2B5EF4-FFF2-40B4-BE49-F238E27FC236}">
                <a16:creationId xmlns:a16="http://schemas.microsoft.com/office/drawing/2014/main" id="{C0A01614-EE0E-4459-9C7B-0477AE7B8DF9}"/>
              </a:ext>
            </a:extLst>
          </p:cNvPr>
          <p:cNvGrpSpPr>
            <a:grpSpLocks noChangeAspect="1"/>
          </p:cNvGrpSpPr>
          <p:nvPr/>
        </p:nvGrpSpPr>
        <p:grpSpPr>
          <a:xfrm>
            <a:off x="14237729" y="5207036"/>
            <a:ext cx="1352511" cy="1800000"/>
            <a:chOff x="2392394" y="4513768"/>
            <a:chExt cx="1651276" cy="2142834"/>
          </a:xfrm>
        </p:grpSpPr>
        <p:sp>
          <p:nvSpPr>
            <p:cNvPr id="17" name="Freeform: Shape 62">
              <a:extLst>
                <a:ext uri="{FF2B5EF4-FFF2-40B4-BE49-F238E27FC236}">
                  <a16:creationId xmlns:a16="http://schemas.microsoft.com/office/drawing/2014/main" id="{6D59A6A6-592C-45B4-A934-EA161848192C}"/>
                </a:ext>
              </a:extLst>
            </p:cNvPr>
            <p:cNvSpPr/>
            <p:nvPr/>
          </p:nvSpPr>
          <p:spPr>
            <a:xfrm>
              <a:off x="2640881" y="4513768"/>
              <a:ext cx="1159407" cy="884194"/>
            </a:xfrm>
            <a:custGeom>
              <a:avLst/>
              <a:gdLst>
                <a:gd name="connsiteX0" fmla="*/ 27626 w 1159406"/>
                <a:gd name="connsiteY0" fmla="*/ 830596 h 884194"/>
                <a:gd name="connsiteX1" fmla="*/ 33482 w 1159406"/>
                <a:gd name="connsiteY1" fmla="*/ 458181 h 884194"/>
                <a:gd name="connsiteX2" fmla="*/ 337973 w 1159406"/>
                <a:gd name="connsiteY2" fmla="*/ 124412 h 884194"/>
                <a:gd name="connsiteX3" fmla="*/ 364908 w 1159406"/>
                <a:gd name="connsiteY3" fmla="*/ 102746 h 884194"/>
                <a:gd name="connsiteX4" fmla="*/ 774800 w 1159406"/>
                <a:gd name="connsiteY4" fmla="*/ 94548 h 884194"/>
                <a:gd name="connsiteX5" fmla="*/ 802907 w 1159406"/>
                <a:gd name="connsiteY5" fmla="*/ 115043 h 884194"/>
                <a:gd name="connsiteX6" fmla="*/ 1157755 w 1159406"/>
                <a:gd name="connsiteY6" fmla="*/ 575878 h 884194"/>
                <a:gd name="connsiteX7" fmla="*/ 1125550 w 1159406"/>
                <a:gd name="connsiteY7" fmla="*/ 854018 h 884194"/>
                <a:gd name="connsiteX8" fmla="*/ 1111496 w 1159406"/>
                <a:gd name="connsiteY8" fmla="*/ 866315 h 884194"/>
                <a:gd name="connsiteX9" fmla="*/ 1091587 w 1159406"/>
                <a:gd name="connsiteY9" fmla="*/ 887981 h 884194"/>
                <a:gd name="connsiteX10" fmla="*/ 1062895 w 1159406"/>
                <a:gd name="connsiteY10" fmla="*/ 870414 h 884194"/>
                <a:gd name="connsiteX11" fmla="*/ 1031860 w 1159406"/>
                <a:gd name="connsiteY11" fmla="*/ 767941 h 884194"/>
                <a:gd name="connsiteX12" fmla="*/ 1031860 w 1159406"/>
                <a:gd name="connsiteY12" fmla="*/ 753302 h 884194"/>
                <a:gd name="connsiteX13" fmla="*/ 1013122 w 1159406"/>
                <a:gd name="connsiteY13" fmla="*/ 738078 h 884194"/>
                <a:gd name="connsiteX14" fmla="*/ 756647 w 1159406"/>
                <a:gd name="connsiteY14" fmla="*/ 783166 h 884194"/>
                <a:gd name="connsiteX15" fmla="*/ 617284 w 1159406"/>
                <a:gd name="connsiteY15" fmla="*/ 790192 h 884194"/>
                <a:gd name="connsiteX16" fmla="*/ 210906 w 1159406"/>
                <a:gd name="connsiteY16" fmla="*/ 756816 h 884194"/>
                <a:gd name="connsiteX17" fmla="*/ 125415 w 1159406"/>
                <a:gd name="connsiteY17" fmla="*/ 736907 h 884194"/>
                <a:gd name="connsiteX18" fmla="*/ 111361 w 1159406"/>
                <a:gd name="connsiteY18" fmla="*/ 749203 h 884194"/>
                <a:gd name="connsiteX19" fmla="*/ 69201 w 1159406"/>
                <a:gd name="connsiteY19" fmla="*/ 876270 h 884194"/>
                <a:gd name="connsiteX20" fmla="*/ 31725 w 1159406"/>
                <a:gd name="connsiteY20" fmla="*/ 869829 h 884194"/>
                <a:gd name="connsiteX21" fmla="*/ 27626 w 1159406"/>
                <a:gd name="connsiteY21" fmla="*/ 830596 h 88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59406" h="884194">
                  <a:moveTo>
                    <a:pt x="27626" y="830596"/>
                  </a:moveTo>
                  <a:cubicBezTo>
                    <a:pt x="-9849" y="705872"/>
                    <a:pt x="-10435" y="581148"/>
                    <a:pt x="33482" y="458181"/>
                  </a:cubicBezTo>
                  <a:cubicBezTo>
                    <a:pt x="88525" y="305350"/>
                    <a:pt x="190997" y="194093"/>
                    <a:pt x="337973" y="124412"/>
                  </a:cubicBezTo>
                  <a:cubicBezTo>
                    <a:pt x="349098" y="119142"/>
                    <a:pt x="357296" y="112115"/>
                    <a:pt x="364908" y="102746"/>
                  </a:cubicBezTo>
                  <a:cubicBezTo>
                    <a:pt x="467381" y="-30761"/>
                    <a:pt x="667057" y="-34860"/>
                    <a:pt x="774800" y="94548"/>
                  </a:cubicBezTo>
                  <a:cubicBezTo>
                    <a:pt x="782998" y="103917"/>
                    <a:pt x="791781" y="110359"/>
                    <a:pt x="802907" y="115043"/>
                  </a:cubicBezTo>
                  <a:cubicBezTo>
                    <a:pt x="1004924" y="204048"/>
                    <a:pt x="1123793" y="358050"/>
                    <a:pt x="1157755" y="575878"/>
                  </a:cubicBezTo>
                  <a:cubicBezTo>
                    <a:pt x="1172394" y="670739"/>
                    <a:pt x="1161269" y="764428"/>
                    <a:pt x="1125550" y="854018"/>
                  </a:cubicBezTo>
                  <a:cubicBezTo>
                    <a:pt x="1117352" y="854018"/>
                    <a:pt x="1113838" y="858703"/>
                    <a:pt x="1111496" y="866315"/>
                  </a:cubicBezTo>
                  <a:cubicBezTo>
                    <a:pt x="1108568" y="876270"/>
                    <a:pt x="1104470" y="886810"/>
                    <a:pt x="1091587" y="887981"/>
                  </a:cubicBezTo>
                  <a:cubicBezTo>
                    <a:pt x="1078119" y="889152"/>
                    <a:pt x="1069336" y="880954"/>
                    <a:pt x="1062895" y="870414"/>
                  </a:cubicBezTo>
                  <a:cubicBezTo>
                    <a:pt x="1044742" y="838794"/>
                    <a:pt x="1029518" y="806002"/>
                    <a:pt x="1031860" y="767941"/>
                  </a:cubicBezTo>
                  <a:cubicBezTo>
                    <a:pt x="1031860" y="763257"/>
                    <a:pt x="1031275" y="757987"/>
                    <a:pt x="1031860" y="753302"/>
                  </a:cubicBezTo>
                  <a:cubicBezTo>
                    <a:pt x="1033617" y="738078"/>
                    <a:pt x="1028347" y="733979"/>
                    <a:pt x="1013122" y="738078"/>
                  </a:cubicBezTo>
                  <a:cubicBezTo>
                    <a:pt x="928802" y="760329"/>
                    <a:pt x="843310" y="774968"/>
                    <a:pt x="756647" y="783166"/>
                  </a:cubicBezTo>
                  <a:cubicBezTo>
                    <a:pt x="710388" y="787850"/>
                    <a:pt x="663544" y="789021"/>
                    <a:pt x="617284" y="790192"/>
                  </a:cubicBezTo>
                  <a:cubicBezTo>
                    <a:pt x="480264" y="793120"/>
                    <a:pt x="344999" y="783751"/>
                    <a:pt x="210906" y="756816"/>
                  </a:cubicBezTo>
                  <a:cubicBezTo>
                    <a:pt x="182214" y="750960"/>
                    <a:pt x="153522" y="745105"/>
                    <a:pt x="125415" y="736907"/>
                  </a:cubicBezTo>
                  <a:cubicBezTo>
                    <a:pt x="113118" y="733393"/>
                    <a:pt x="108434" y="735735"/>
                    <a:pt x="111361" y="749203"/>
                  </a:cubicBezTo>
                  <a:cubicBezTo>
                    <a:pt x="120730" y="798976"/>
                    <a:pt x="95551" y="838208"/>
                    <a:pt x="69201" y="876270"/>
                  </a:cubicBezTo>
                  <a:cubicBezTo>
                    <a:pt x="56319" y="894422"/>
                    <a:pt x="40509" y="890323"/>
                    <a:pt x="31725" y="869829"/>
                  </a:cubicBezTo>
                  <a:cubicBezTo>
                    <a:pt x="25284" y="856946"/>
                    <a:pt x="32311" y="843478"/>
                    <a:pt x="27626" y="830596"/>
                  </a:cubicBezTo>
                  <a:close/>
                </a:path>
              </a:pathLst>
            </a:custGeom>
            <a:solidFill>
              <a:schemeClr val="tx1">
                <a:lumMod val="95000"/>
                <a:lumOff val="5000"/>
              </a:schemeClr>
            </a:solidFill>
            <a:ln w="5853" cap="flat">
              <a:noFill/>
              <a:prstDash val="solid"/>
              <a:miter/>
            </a:ln>
          </p:spPr>
          <p:txBody>
            <a:bodyPr rtlCol="0" anchor="ctr"/>
            <a:lstStyle/>
            <a:p>
              <a:endParaRPr lang="en-US" dirty="0"/>
            </a:p>
          </p:txBody>
        </p:sp>
        <p:sp>
          <p:nvSpPr>
            <p:cNvPr id="18" name="Freeform: Shape 63">
              <a:extLst>
                <a:ext uri="{FF2B5EF4-FFF2-40B4-BE49-F238E27FC236}">
                  <a16:creationId xmlns:a16="http://schemas.microsoft.com/office/drawing/2014/main" id="{1B67DFC0-0045-4F5C-9A69-31641DAF0B46}"/>
                </a:ext>
              </a:extLst>
            </p:cNvPr>
            <p:cNvSpPr/>
            <p:nvPr/>
          </p:nvSpPr>
          <p:spPr>
            <a:xfrm>
              <a:off x="2392394" y="6346256"/>
              <a:ext cx="1651276" cy="310346"/>
            </a:xfrm>
            <a:custGeom>
              <a:avLst/>
              <a:gdLst>
                <a:gd name="connsiteX0" fmla="*/ 329985 w 1651276"/>
                <a:gd name="connsiteY0" fmla="*/ 91933 h 310346"/>
                <a:gd name="connsiteX1" fmla="*/ 488672 w 1651276"/>
                <a:gd name="connsiteY1" fmla="*/ 141120 h 310346"/>
                <a:gd name="connsiteX2" fmla="*/ 708842 w 1651276"/>
                <a:gd name="connsiteY2" fmla="*/ 193234 h 310346"/>
                <a:gd name="connsiteX3" fmla="*/ 936624 w 1651276"/>
                <a:gd name="connsiteY3" fmla="*/ 205531 h 310346"/>
                <a:gd name="connsiteX4" fmla="*/ 1142156 w 1651276"/>
                <a:gd name="connsiteY4" fmla="*/ 176839 h 310346"/>
                <a:gd name="connsiteX5" fmla="*/ 1402144 w 1651276"/>
                <a:gd name="connsiteY5" fmla="*/ 41575 h 310346"/>
                <a:gd name="connsiteX6" fmla="*/ 1492905 w 1651276"/>
                <a:gd name="connsiteY6" fmla="*/ 0 h 310346"/>
                <a:gd name="connsiteX7" fmla="*/ 1653934 w 1651276"/>
                <a:gd name="connsiteY7" fmla="*/ 252376 h 310346"/>
                <a:gd name="connsiteX8" fmla="*/ 1653934 w 1651276"/>
                <a:gd name="connsiteY8" fmla="*/ 312689 h 310346"/>
                <a:gd name="connsiteX9" fmla="*/ 29594 w 1651276"/>
                <a:gd name="connsiteY9" fmla="*/ 312689 h 310346"/>
                <a:gd name="connsiteX10" fmla="*/ 316 w 1651276"/>
                <a:gd name="connsiteY10" fmla="*/ 283411 h 310346"/>
                <a:gd name="connsiteX11" fmla="*/ 87564 w 1651276"/>
                <a:gd name="connsiteY11" fmla="*/ 61484 h 310346"/>
                <a:gd name="connsiteX12" fmla="*/ 120941 w 1651276"/>
                <a:gd name="connsiteY12" fmla="*/ 24008 h 310346"/>
                <a:gd name="connsiteX13" fmla="*/ 156660 w 1651276"/>
                <a:gd name="connsiteY13" fmla="*/ 35134 h 310346"/>
                <a:gd name="connsiteX14" fmla="*/ 185352 w 1651276"/>
                <a:gd name="connsiteY14" fmla="*/ 125895 h 310346"/>
                <a:gd name="connsiteX15" fmla="*/ 249764 w 1651276"/>
                <a:gd name="connsiteY15" fmla="*/ 221342 h 310346"/>
                <a:gd name="connsiteX16" fmla="*/ 305392 w 1651276"/>
                <a:gd name="connsiteY16" fmla="*/ 102473 h 310346"/>
                <a:gd name="connsiteX17" fmla="*/ 329985 w 1651276"/>
                <a:gd name="connsiteY17" fmla="*/ 91933 h 31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1276" h="310346">
                  <a:moveTo>
                    <a:pt x="329985" y="91933"/>
                  </a:moveTo>
                  <a:cubicBezTo>
                    <a:pt x="382686" y="108328"/>
                    <a:pt x="435386" y="125310"/>
                    <a:pt x="488672" y="141120"/>
                  </a:cubicBezTo>
                  <a:cubicBezTo>
                    <a:pt x="561281" y="162200"/>
                    <a:pt x="633890" y="181523"/>
                    <a:pt x="708842" y="193234"/>
                  </a:cubicBezTo>
                  <a:cubicBezTo>
                    <a:pt x="784379" y="204946"/>
                    <a:pt x="859331" y="212558"/>
                    <a:pt x="936624" y="205531"/>
                  </a:cubicBezTo>
                  <a:cubicBezTo>
                    <a:pt x="1005720" y="199090"/>
                    <a:pt x="1074231" y="193234"/>
                    <a:pt x="1142156" y="176839"/>
                  </a:cubicBezTo>
                  <a:cubicBezTo>
                    <a:pt x="1239944" y="152831"/>
                    <a:pt x="1324850" y="104815"/>
                    <a:pt x="1402144" y="41575"/>
                  </a:cubicBezTo>
                  <a:cubicBezTo>
                    <a:pt x="1428494" y="19909"/>
                    <a:pt x="1456601" y="1171"/>
                    <a:pt x="1492905" y="0"/>
                  </a:cubicBezTo>
                  <a:cubicBezTo>
                    <a:pt x="1592450" y="39233"/>
                    <a:pt x="1658619" y="143462"/>
                    <a:pt x="1653934" y="252376"/>
                  </a:cubicBezTo>
                  <a:cubicBezTo>
                    <a:pt x="1653934" y="252962"/>
                    <a:pt x="1655691" y="295122"/>
                    <a:pt x="1653934" y="312689"/>
                  </a:cubicBezTo>
                  <a:cubicBezTo>
                    <a:pt x="1132787" y="312689"/>
                    <a:pt x="550741" y="312689"/>
                    <a:pt x="29594" y="312689"/>
                  </a:cubicBezTo>
                  <a:cubicBezTo>
                    <a:pt x="-270" y="312689"/>
                    <a:pt x="-855" y="312689"/>
                    <a:pt x="316" y="283411"/>
                  </a:cubicBezTo>
                  <a:cubicBezTo>
                    <a:pt x="4415" y="199675"/>
                    <a:pt x="40134" y="128238"/>
                    <a:pt x="87564" y="61484"/>
                  </a:cubicBezTo>
                  <a:cubicBezTo>
                    <a:pt x="96933" y="48016"/>
                    <a:pt x="107473" y="34548"/>
                    <a:pt x="120941" y="24008"/>
                  </a:cubicBezTo>
                  <a:cubicBezTo>
                    <a:pt x="134994" y="21666"/>
                    <a:pt x="146705" y="26350"/>
                    <a:pt x="156660" y="35134"/>
                  </a:cubicBezTo>
                  <a:cubicBezTo>
                    <a:pt x="168371" y="64997"/>
                    <a:pt x="171884" y="97203"/>
                    <a:pt x="185352" y="125895"/>
                  </a:cubicBezTo>
                  <a:cubicBezTo>
                    <a:pt x="201162" y="159858"/>
                    <a:pt x="221071" y="190892"/>
                    <a:pt x="249764" y="221342"/>
                  </a:cubicBezTo>
                  <a:cubicBezTo>
                    <a:pt x="246836" y="169227"/>
                    <a:pt x="270844" y="132922"/>
                    <a:pt x="305392" y="102473"/>
                  </a:cubicBezTo>
                  <a:cubicBezTo>
                    <a:pt x="311833" y="97203"/>
                    <a:pt x="318274" y="89005"/>
                    <a:pt x="329985" y="91933"/>
                  </a:cubicBezTo>
                  <a:close/>
                </a:path>
              </a:pathLst>
            </a:custGeom>
            <a:solidFill>
              <a:srgbClr val="DB67C5"/>
            </a:solidFill>
            <a:ln w="5853" cap="flat">
              <a:noFill/>
              <a:prstDash val="solid"/>
              <a:miter/>
            </a:ln>
          </p:spPr>
          <p:txBody>
            <a:bodyPr rtlCol="0" anchor="ctr"/>
            <a:lstStyle/>
            <a:p>
              <a:endParaRPr lang="en-US" dirty="0"/>
            </a:p>
          </p:txBody>
        </p:sp>
        <p:sp>
          <p:nvSpPr>
            <p:cNvPr id="19" name="Freeform: Shape 64">
              <a:extLst>
                <a:ext uri="{FF2B5EF4-FFF2-40B4-BE49-F238E27FC236}">
                  <a16:creationId xmlns:a16="http://schemas.microsoft.com/office/drawing/2014/main" id="{1C8B9DE7-78FF-4699-B974-9E263CFD148A}"/>
                </a:ext>
              </a:extLst>
            </p:cNvPr>
            <p:cNvSpPr/>
            <p:nvPr/>
          </p:nvSpPr>
          <p:spPr>
            <a:xfrm>
              <a:off x="2523004" y="5844481"/>
              <a:ext cx="626548" cy="731949"/>
            </a:xfrm>
            <a:custGeom>
              <a:avLst/>
              <a:gdLst>
                <a:gd name="connsiteX0" fmla="*/ 199375 w 626548"/>
                <a:gd name="connsiteY0" fmla="*/ 593707 h 731948"/>
                <a:gd name="connsiteX1" fmla="*/ 125009 w 626548"/>
                <a:gd name="connsiteY1" fmla="*/ 737169 h 731948"/>
                <a:gd name="connsiteX2" fmla="*/ 6726 w 626548"/>
                <a:gd name="connsiteY2" fmla="*/ 526953 h 731948"/>
                <a:gd name="connsiteX3" fmla="*/ 148432 w 626548"/>
                <a:gd name="connsiteY3" fmla="*/ 239444 h 731948"/>
                <a:gd name="connsiteX4" fmla="*/ 265543 w 626548"/>
                <a:gd name="connsiteY4" fmla="*/ 156294 h 731948"/>
                <a:gd name="connsiteX5" fmla="*/ 379142 w 626548"/>
                <a:gd name="connsiteY5" fmla="*/ 536 h 731948"/>
                <a:gd name="connsiteX6" fmla="*/ 390268 w 626548"/>
                <a:gd name="connsiteY6" fmla="*/ 4049 h 731948"/>
                <a:gd name="connsiteX7" fmla="*/ 599898 w 626548"/>
                <a:gd name="connsiteY7" fmla="*/ 108279 h 731948"/>
                <a:gd name="connsiteX8" fmla="*/ 626833 w 626548"/>
                <a:gd name="connsiteY8" fmla="*/ 139313 h 731948"/>
                <a:gd name="connsiteX9" fmla="*/ 630347 w 626548"/>
                <a:gd name="connsiteY9" fmla="*/ 172105 h 731948"/>
                <a:gd name="connsiteX10" fmla="*/ 630347 w 626548"/>
                <a:gd name="connsiteY10" fmla="*/ 247056 h 731948"/>
                <a:gd name="connsiteX11" fmla="*/ 478101 w 626548"/>
                <a:gd name="connsiteY11" fmla="*/ 485379 h 731948"/>
                <a:gd name="connsiteX12" fmla="*/ 309460 w 626548"/>
                <a:gd name="connsiteY12" fmla="*/ 552132 h 731948"/>
                <a:gd name="connsiteX13" fmla="*/ 199375 w 626548"/>
                <a:gd name="connsiteY13" fmla="*/ 593707 h 73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6548" h="731948">
                  <a:moveTo>
                    <a:pt x="199375" y="593707"/>
                  </a:moveTo>
                  <a:cubicBezTo>
                    <a:pt x="144918" y="626499"/>
                    <a:pt x="120910" y="671586"/>
                    <a:pt x="125009" y="737169"/>
                  </a:cubicBezTo>
                  <a:cubicBezTo>
                    <a:pt x="66453" y="680955"/>
                    <a:pt x="19609" y="602490"/>
                    <a:pt x="6726" y="526953"/>
                  </a:cubicBezTo>
                  <a:cubicBezTo>
                    <a:pt x="-886" y="514071"/>
                    <a:pt x="-31335" y="317909"/>
                    <a:pt x="148432" y="239444"/>
                  </a:cubicBezTo>
                  <a:cubicBezTo>
                    <a:pt x="206988" y="209580"/>
                    <a:pt x="226311" y="183816"/>
                    <a:pt x="265543" y="156294"/>
                  </a:cubicBezTo>
                  <a:cubicBezTo>
                    <a:pt x="321757" y="117648"/>
                    <a:pt x="363332" y="68461"/>
                    <a:pt x="379142" y="536"/>
                  </a:cubicBezTo>
                  <a:cubicBezTo>
                    <a:pt x="383826" y="-1221"/>
                    <a:pt x="386754" y="1707"/>
                    <a:pt x="390268" y="4049"/>
                  </a:cubicBezTo>
                  <a:cubicBezTo>
                    <a:pt x="453508" y="51480"/>
                    <a:pt x="524946" y="83685"/>
                    <a:pt x="599898" y="108279"/>
                  </a:cubicBezTo>
                  <a:cubicBezTo>
                    <a:pt x="616293" y="113549"/>
                    <a:pt x="628590" y="118819"/>
                    <a:pt x="626833" y="139313"/>
                  </a:cubicBezTo>
                  <a:cubicBezTo>
                    <a:pt x="626248" y="143412"/>
                    <a:pt x="630347" y="170933"/>
                    <a:pt x="630347" y="172105"/>
                  </a:cubicBezTo>
                  <a:cubicBezTo>
                    <a:pt x="632103" y="197283"/>
                    <a:pt x="632689" y="221877"/>
                    <a:pt x="630347" y="247056"/>
                  </a:cubicBezTo>
                  <a:cubicBezTo>
                    <a:pt x="622149" y="353628"/>
                    <a:pt x="560080" y="426237"/>
                    <a:pt x="478101" y="485379"/>
                  </a:cubicBezTo>
                  <a:cubicBezTo>
                    <a:pt x="427743" y="522269"/>
                    <a:pt x="368602" y="537493"/>
                    <a:pt x="309460" y="552132"/>
                  </a:cubicBezTo>
                  <a:cubicBezTo>
                    <a:pt x="270813" y="560916"/>
                    <a:pt x="232752" y="570870"/>
                    <a:pt x="199375" y="593707"/>
                  </a:cubicBezTo>
                  <a:close/>
                </a:path>
              </a:pathLst>
            </a:custGeom>
            <a:solidFill>
              <a:schemeClr val="tx1">
                <a:lumMod val="95000"/>
                <a:lumOff val="5000"/>
              </a:schemeClr>
            </a:solidFill>
            <a:ln w="5853" cap="flat">
              <a:noFill/>
              <a:prstDash val="solid"/>
              <a:miter/>
            </a:ln>
          </p:spPr>
          <p:txBody>
            <a:bodyPr rtlCol="0" anchor="ctr"/>
            <a:lstStyle/>
            <a:p>
              <a:endParaRPr lang="en-US" dirty="0"/>
            </a:p>
          </p:txBody>
        </p:sp>
        <p:sp>
          <p:nvSpPr>
            <p:cNvPr id="20" name="Freeform: Shape 65">
              <a:extLst>
                <a:ext uri="{FF2B5EF4-FFF2-40B4-BE49-F238E27FC236}">
                  <a16:creationId xmlns:a16="http://schemas.microsoft.com/office/drawing/2014/main" id="{CF000C37-1E56-471D-A80F-55186C6C0E59}"/>
                </a:ext>
              </a:extLst>
            </p:cNvPr>
            <p:cNvSpPr/>
            <p:nvPr/>
          </p:nvSpPr>
          <p:spPr>
            <a:xfrm>
              <a:off x="2646451" y="5237207"/>
              <a:ext cx="1235529" cy="1317508"/>
            </a:xfrm>
            <a:custGeom>
              <a:avLst/>
              <a:gdLst>
                <a:gd name="connsiteX0" fmla="*/ 796165 w 1235529"/>
                <a:gd name="connsiteY0" fmla="*/ 950362 h 1317507"/>
                <a:gd name="connsiteX1" fmla="*/ 739366 w 1235529"/>
                <a:gd name="connsiteY1" fmla="*/ 886536 h 1317507"/>
                <a:gd name="connsiteX2" fmla="*/ 727655 w 1235529"/>
                <a:gd name="connsiteY2" fmla="*/ 723165 h 1317507"/>
                <a:gd name="connsiteX3" fmla="*/ 727655 w 1235529"/>
                <a:gd name="connsiteY3" fmla="*/ 690960 h 1317507"/>
                <a:gd name="connsiteX4" fmla="*/ 727655 w 1235529"/>
                <a:gd name="connsiteY4" fmla="*/ 690960 h 1317507"/>
                <a:gd name="connsiteX5" fmla="*/ 803778 w 1235529"/>
                <a:gd name="connsiteY5" fmla="*/ 652312 h 1317507"/>
                <a:gd name="connsiteX6" fmla="*/ 956609 w 1235529"/>
                <a:gd name="connsiteY6" fmla="*/ 509436 h 1317507"/>
                <a:gd name="connsiteX7" fmla="*/ 994670 w 1235529"/>
                <a:gd name="connsiteY7" fmla="*/ 395252 h 1317507"/>
                <a:gd name="connsiteX8" fmla="*/ 1005796 w 1235529"/>
                <a:gd name="connsiteY8" fmla="*/ 377686 h 1317507"/>
                <a:gd name="connsiteX9" fmla="*/ 1077819 w 1235529"/>
                <a:gd name="connsiteY9" fmla="*/ 324985 h 1317507"/>
                <a:gd name="connsiteX10" fmla="*/ 1119394 w 1235529"/>
                <a:gd name="connsiteY10" fmla="*/ 130580 h 1317507"/>
                <a:gd name="connsiteX11" fmla="*/ 1105341 w 1235529"/>
                <a:gd name="connsiteY11" fmla="*/ 117697 h 1317507"/>
                <a:gd name="connsiteX12" fmla="*/ 1099485 w 1235529"/>
                <a:gd name="connsiteY12" fmla="*/ 144047 h 1317507"/>
                <a:gd name="connsiteX13" fmla="*/ 1067279 w 1235529"/>
                <a:gd name="connsiteY13" fmla="*/ 150489 h 1317507"/>
                <a:gd name="connsiteX14" fmla="*/ 1044443 w 1235529"/>
                <a:gd name="connsiteY14" fmla="*/ 108914 h 1317507"/>
                <a:gd name="connsiteX15" fmla="*/ 1034488 w 1235529"/>
                <a:gd name="connsiteY15" fmla="*/ 1171 h 1317507"/>
                <a:gd name="connsiteX16" fmla="*/ 564284 w 1235529"/>
                <a:gd name="connsiteY16" fmla="*/ 62069 h 1317507"/>
                <a:gd name="connsiteX17" fmla="*/ 91738 w 1235529"/>
                <a:gd name="connsiteY17" fmla="*/ 0 h 1317507"/>
                <a:gd name="connsiteX18" fmla="*/ 58361 w 1235529"/>
                <a:gd name="connsiteY18" fmla="*/ 150489 h 1317507"/>
                <a:gd name="connsiteX19" fmla="*/ 41966 w 1235529"/>
                <a:gd name="connsiteY19" fmla="*/ 161029 h 1317507"/>
                <a:gd name="connsiteX20" fmla="*/ 30840 w 1235529"/>
                <a:gd name="connsiteY20" fmla="*/ 144633 h 1317507"/>
                <a:gd name="connsiteX21" fmla="*/ 22057 w 1235529"/>
                <a:gd name="connsiteY21" fmla="*/ 106572 h 1317507"/>
                <a:gd name="connsiteX22" fmla="*/ 19714 w 1235529"/>
                <a:gd name="connsiteY22" fmla="*/ 122967 h 1317507"/>
                <a:gd name="connsiteX23" fmla="*/ 26155 w 1235529"/>
                <a:gd name="connsiteY23" fmla="*/ 281068 h 1317507"/>
                <a:gd name="connsiteX24" fmla="*/ 111062 w 1235529"/>
                <a:gd name="connsiteY24" fmla="*/ 371830 h 1317507"/>
                <a:gd name="connsiteX25" fmla="*/ 142682 w 1235529"/>
                <a:gd name="connsiteY25" fmla="*/ 411062 h 1317507"/>
                <a:gd name="connsiteX26" fmla="*/ 252181 w 1235529"/>
                <a:gd name="connsiteY26" fmla="*/ 601369 h 1317507"/>
                <a:gd name="connsiteX27" fmla="*/ 285558 w 1235529"/>
                <a:gd name="connsiteY27" fmla="*/ 631233 h 1317507"/>
                <a:gd name="connsiteX28" fmla="*/ 461811 w 1235529"/>
                <a:gd name="connsiteY28" fmla="*/ 715553 h 1317507"/>
                <a:gd name="connsiteX29" fmla="*/ 499873 w 1235529"/>
                <a:gd name="connsiteY29" fmla="*/ 751272 h 1317507"/>
                <a:gd name="connsiteX30" fmla="*/ 501629 w 1235529"/>
                <a:gd name="connsiteY30" fmla="*/ 850817 h 1317507"/>
                <a:gd name="connsiteX31" fmla="*/ 406183 w 1235529"/>
                <a:gd name="connsiteY31" fmla="*/ 1042295 h 1317507"/>
                <a:gd name="connsiteX32" fmla="*/ 190112 w 1235529"/>
                <a:gd name="connsiteY32" fmla="*/ 1151795 h 1317507"/>
                <a:gd name="connsiteX33" fmla="*/ 97008 w 1235529"/>
                <a:gd name="connsiteY33" fmla="*/ 1181658 h 1317507"/>
                <a:gd name="connsiteX34" fmla="*/ 74757 w 1235529"/>
                <a:gd name="connsiteY34" fmla="*/ 1203324 h 1317507"/>
                <a:gd name="connsiteX35" fmla="*/ 92324 w 1235529"/>
                <a:gd name="connsiteY35" fmla="*/ 1213278 h 1317507"/>
                <a:gd name="connsiteX36" fmla="*/ 359339 w 1235529"/>
                <a:gd name="connsiteY36" fmla="*/ 1288230 h 1317507"/>
                <a:gd name="connsiteX37" fmla="*/ 642164 w 1235529"/>
                <a:gd name="connsiteY37" fmla="*/ 1322192 h 1317507"/>
                <a:gd name="connsiteX38" fmla="*/ 739952 w 1235529"/>
                <a:gd name="connsiteY38" fmla="*/ 1314580 h 1317507"/>
                <a:gd name="connsiteX39" fmla="*/ 1147501 w 1235529"/>
                <a:gd name="connsiteY39" fmla="*/ 1157064 h 1317507"/>
                <a:gd name="connsiteX40" fmla="*/ 1225380 w 1235529"/>
                <a:gd name="connsiteY40" fmla="*/ 1115490 h 1317507"/>
                <a:gd name="connsiteX41" fmla="*/ 1237677 w 1235529"/>
                <a:gd name="connsiteY41" fmla="*/ 1108463 h 1317507"/>
                <a:gd name="connsiteX42" fmla="*/ 796165 w 1235529"/>
                <a:gd name="connsiteY42" fmla="*/ 950362 h 131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35529" h="1317507">
                  <a:moveTo>
                    <a:pt x="796165" y="950362"/>
                  </a:moveTo>
                  <a:cubicBezTo>
                    <a:pt x="762789" y="940408"/>
                    <a:pt x="744051" y="920499"/>
                    <a:pt x="739366" y="886536"/>
                  </a:cubicBezTo>
                  <a:cubicBezTo>
                    <a:pt x="732925" y="842619"/>
                    <a:pt x="727655" y="723165"/>
                    <a:pt x="727655" y="723165"/>
                  </a:cubicBezTo>
                  <a:cubicBezTo>
                    <a:pt x="727655" y="712625"/>
                    <a:pt x="727655" y="701500"/>
                    <a:pt x="727655" y="690960"/>
                  </a:cubicBezTo>
                  <a:cubicBezTo>
                    <a:pt x="727655" y="690960"/>
                    <a:pt x="727655" y="690960"/>
                    <a:pt x="727655" y="690960"/>
                  </a:cubicBezTo>
                  <a:cubicBezTo>
                    <a:pt x="752834" y="678077"/>
                    <a:pt x="779184" y="666366"/>
                    <a:pt x="803778" y="652312"/>
                  </a:cubicBezTo>
                  <a:cubicBezTo>
                    <a:pt x="865847" y="617179"/>
                    <a:pt x="922646" y="575019"/>
                    <a:pt x="956609" y="509436"/>
                  </a:cubicBezTo>
                  <a:cubicBezTo>
                    <a:pt x="975347" y="473132"/>
                    <a:pt x="983544" y="433899"/>
                    <a:pt x="994670" y="395252"/>
                  </a:cubicBezTo>
                  <a:cubicBezTo>
                    <a:pt x="996427" y="388226"/>
                    <a:pt x="995841" y="379442"/>
                    <a:pt x="1005796" y="377686"/>
                  </a:cubicBezTo>
                  <a:cubicBezTo>
                    <a:pt x="1038001" y="371244"/>
                    <a:pt x="1059667" y="349579"/>
                    <a:pt x="1077819" y="324985"/>
                  </a:cubicBezTo>
                  <a:cubicBezTo>
                    <a:pt x="1121736" y="267015"/>
                    <a:pt x="1151014" y="204946"/>
                    <a:pt x="1119394" y="130580"/>
                  </a:cubicBezTo>
                  <a:cubicBezTo>
                    <a:pt x="1113539" y="127652"/>
                    <a:pt x="1114710" y="117112"/>
                    <a:pt x="1105341" y="117697"/>
                  </a:cubicBezTo>
                  <a:cubicBezTo>
                    <a:pt x="1102998" y="127066"/>
                    <a:pt x="1101827" y="135850"/>
                    <a:pt x="1099485" y="144047"/>
                  </a:cubicBezTo>
                  <a:cubicBezTo>
                    <a:pt x="1093044" y="165128"/>
                    <a:pt x="1081333" y="167470"/>
                    <a:pt x="1067279" y="150489"/>
                  </a:cubicBezTo>
                  <a:cubicBezTo>
                    <a:pt x="1056739" y="138192"/>
                    <a:pt x="1050884" y="123553"/>
                    <a:pt x="1044443" y="108914"/>
                  </a:cubicBezTo>
                  <a:cubicBezTo>
                    <a:pt x="1029804" y="74951"/>
                    <a:pt x="1030975" y="39233"/>
                    <a:pt x="1034488" y="1171"/>
                  </a:cubicBezTo>
                  <a:cubicBezTo>
                    <a:pt x="878729" y="43331"/>
                    <a:pt x="722971" y="62655"/>
                    <a:pt x="564284" y="62069"/>
                  </a:cubicBezTo>
                  <a:cubicBezTo>
                    <a:pt x="405598" y="60898"/>
                    <a:pt x="249253" y="42746"/>
                    <a:pt x="91738" y="0"/>
                  </a:cubicBezTo>
                  <a:cubicBezTo>
                    <a:pt x="118088" y="61484"/>
                    <a:pt x="85882" y="105401"/>
                    <a:pt x="58361" y="150489"/>
                  </a:cubicBezTo>
                  <a:cubicBezTo>
                    <a:pt x="54848" y="156344"/>
                    <a:pt x="50163" y="162785"/>
                    <a:pt x="41966" y="161029"/>
                  </a:cubicBezTo>
                  <a:cubicBezTo>
                    <a:pt x="33768" y="159272"/>
                    <a:pt x="33182" y="151074"/>
                    <a:pt x="30840" y="144633"/>
                  </a:cubicBezTo>
                  <a:cubicBezTo>
                    <a:pt x="26155" y="132336"/>
                    <a:pt x="29083" y="118283"/>
                    <a:pt x="22057" y="106572"/>
                  </a:cubicBezTo>
                  <a:cubicBezTo>
                    <a:pt x="20885" y="111842"/>
                    <a:pt x="23228" y="117697"/>
                    <a:pt x="19714" y="122967"/>
                  </a:cubicBezTo>
                  <a:cubicBezTo>
                    <a:pt x="-13077" y="176839"/>
                    <a:pt x="-780" y="229539"/>
                    <a:pt x="26155" y="281068"/>
                  </a:cubicBezTo>
                  <a:cubicBezTo>
                    <a:pt x="46064" y="318544"/>
                    <a:pt x="70072" y="355434"/>
                    <a:pt x="111062" y="371830"/>
                  </a:cubicBezTo>
                  <a:cubicBezTo>
                    <a:pt x="132142" y="380028"/>
                    <a:pt x="138583" y="391739"/>
                    <a:pt x="142682" y="411062"/>
                  </a:cubicBezTo>
                  <a:cubicBezTo>
                    <a:pt x="159077" y="486014"/>
                    <a:pt x="188941" y="553353"/>
                    <a:pt x="252181" y="601369"/>
                  </a:cubicBezTo>
                  <a:cubicBezTo>
                    <a:pt x="253352" y="602540"/>
                    <a:pt x="275018" y="624206"/>
                    <a:pt x="285558" y="631233"/>
                  </a:cubicBezTo>
                  <a:cubicBezTo>
                    <a:pt x="340015" y="668123"/>
                    <a:pt x="399742" y="694473"/>
                    <a:pt x="461811" y="715553"/>
                  </a:cubicBezTo>
                  <a:cubicBezTo>
                    <a:pt x="480549" y="721994"/>
                    <a:pt x="496945" y="728435"/>
                    <a:pt x="499873" y="751272"/>
                  </a:cubicBezTo>
                  <a:cubicBezTo>
                    <a:pt x="500458" y="754200"/>
                    <a:pt x="505143" y="826809"/>
                    <a:pt x="501629" y="850817"/>
                  </a:cubicBezTo>
                  <a:cubicBezTo>
                    <a:pt x="495774" y="927525"/>
                    <a:pt x="458298" y="989009"/>
                    <a:pt x="406183" y="1042295"/>
                  </a:cubicBezTo>
                  <a:cubicBezTo>
                    <a:pt x="346456" y="1103193"/>
                    <a:pt x="271505" y="1133642"/>
                    <a:pt x="190112" y="1151795"/>
                  </a:cubicBezTo>
                  <a:cubicBezTo>
                    <a:pt x="157906" y="1158821"/>
                    <a:pt x="126872" y="1168190"/>
                    <a:pt x="97008" y="1181658"/>
                  </a:cubicBezTo>
                  <a:cubicBezTo>
                    <a:pt x="87054" y="1185757"/>
                    <a:pt x="75342" y="1189270"/>
                    <a:pt x="74757" y="1203324"/>
                  </a:cubicBezTo>
                  <a:cubicBezTo>
                    <a:pt x="78856" y="1209765"/>
                    <a:pt x="85882" y="1211521"/>
                    <a:pt x="92324" y="1213278"/>
                  </a:cubicBezTo>
                  <a:cubicBezTo>
                    <a:pt x="181329" y="1239043"/>
                    <a:pt x="269162" y="1267149"/>
                    <a:pt x="359339" y="1288230"/>
                  </a:cubicBezTo>
                  <a:cubicBezTo>
                    <a:pt x="452442" y="1309895"/>
                    <a:pt x="546132" y="1325120"/>
                    <a:pt x="642164" y="1322192"/>
                  </a:cubicBezTo>
                  <a:cubicBezTo>
                    <a:pt x="674955" y="1321021"/>
                    <a:pt x="707161" y="1316337"/>
                    <a:pt x="739952" y="1314580"/>
                  </a:cubicBezTo>
                  <a:cubicBezTo>
                    <a:pt x="892197" y="1304040"/>
                    <a:pt x="1029218" y="1255438"/>
                    <a:pt x="1147501" y="1157064"/>
                  </a:cubicBezTo>
                  <a:cubicBezTo>
                    <a:pt x="1170338" y="1137741"/>
                    <a:pt x="1194346" y="1119589"/>
                    <a:pt x="1225380" y="1115490"/>
                  </a:cubicBezTo>
                  <a:cubicBezTo>
                    <a:pt x="1230065" y="1114904"/>
                    <a:pt x="1234749" y="1112562"/>
                    <a:pt x="1237677" y="1108463"/>
                  </a:cubicBezTo>
                  <a:cubicBezTo>
                    <a:pt x="1217182" y="1089725"/>
                    <a:pt x="919718" y="988423"/>
                    <a:pt x="796165" y="950362"/>
                  </a:cubicBezTo>
                  <a:close/>
                </a:path>
              </a:pathLst>
            </a:custGeom>
            <a:solidFill>
              <a:srgbClr val="C09679"/>
            </a:solidFill>
            <a:ln w="5853" cap="flat">
              <a:noFill/>
              <a:prstDash val="solid"/>
              <a:miter/>
            </a:ln>
          </p:spPr>
          <p:txBody>
            <a:bodyPr rtlCol="0" anchor="ctr"/>
            <a:lstStyle/>
            <a:p>
              <a:endParaRPr lang="en-US" dirty="0"/>
            </a:p>
          </p:txBody>
        </p:sp>
        <p:sp>
          <p:nvSpPr>
            <p:cNvPr id="21" name="Freeform: Shape 66">
              <a:extLst>
                <a:ext uri="{FF2B5EF4-FFF2-40B4-BE49-F238E27FC236}">
                  <a16:creationId xmlns:a16="http://schemas.microsoft.com/office/drawing/2014/main" id="{34FF708A-22BE-4806-A0A8-F7AA0DF7B6D4}"/>
                </a:ext>
              </a:extLst>
            </p:cNvPr>
            <p:cNvSpPr/>
            <p:nvPr/>
          </p:nvSpPr>
          <p:spPr>
            <a:xfrm>
              <a:off x="3152765" y="6016001"/>
              <a:ext cx="5856" cy="70267"/>
            </a:xfrm>
            <a:custGeom>
              <a:avLst/>
              <a:gdLst>
                <a:gd name="connsiteX0" fmla="*/ 0 w 0"/>
                <a:gd name="connsiteY0" fmla="*/ 74951 h 70267"/>
                <a:gd name="connsiteX1" fmla="*/ 0 w 0"/>
                <a:gd name="connsiteY1" fmla="*/ 0 h 70267"/>
                <a:gd name="connsiteX2" fmla="*/ 0 w 0"/>
                <a:gd name="connsiteY2" fmla="*/ 74951 h 70267"/>
              </a:gdLst>
              <a:ahLst/>
              <a:cxnLst>
                <a:cxn ang="0">
                  <a:pos x="connsiteX0" y="connsiteY0"/>
                </a:cxn>
                <a:cxn ang="0">
                  <a:pos x="connsiteX1" y="connsiteY1"/>
                </a:cxn>
                <a:cxn ang="0">
                  <a:pos x="connsiteX2" y="connsiteY2"/>
                </a:cxn>
              </a:cxnLst>
              <a:rect l="l" t="t" r="r" b="b"/>
              <a:pathLst>
                <a:path h="70267">
                  <a:moveTo>
                    <a:pt x="0" y="74951"/>
                  </a:moveTo>
                  <a:cubicBezTo>
                    <a:pt x="0" y="49773"/>
                    <a:pt x="0" y="25179"/>
                    <a:pt x="0" y="0"/>
                  </a:cubicBezTo>
                  <a:cubicBezTo>
                    <a:pt x="5856" y="25179"/>
                    <a:pt x="5856" y="50358"/>
                    <a:pt x="0" y="74951"/>
                  </a:cubicBezTo>
                  <a:close/>
                </a:path>
              </a:pathLst>
            </a:custGeom>
            <a:solidFill>
              <a:srgbClr val="C09679"/>
            </a:solidFill>
            <a:ln w="5853" cap="flat">
              <a:noFill/>
              <a:prstDash val="solid"/>
              <a:miter/>
            </a:ln>
          </p:spPr>
          <p:txBody>
            <a:bodyPr rtlCol="0" anchor="ctr"/>
            <a:lstStyle/>
            <a:p>
              <a:endParaRPr lang="en-US"/>
            </a:p>
          </p:txBody>
        </p:sp>
      </p:grpSp>
      <p:sp>
        <p:nvSpPr>
          <p:cNvPr id="3" name="PoljeZBesedilom 2">
            <a:extLst>
              <a:ext uri="{FF2B5EF4-FFF2-40B4-BE49-F238E27FC236}">
                <a16:creationId xmlns:a16="http://schemas.microsoft.com/office/drawing/2014/main" id="{17B18E73-42F9-6626-38AD-9B12B73B1A5E}"/>
              </a:ext>
            </a:extLst>
          </p:cNvPr>
          <p:cNvSpPr txBox="1"/>
          <p:nvPr/>
        </p:nvSpPr>
        <p:spPr>
          <a:xfrm>
            <a:off x="1430142" y="3651830"/>
            <a:ext cx="10152258" cy="3170099"/>
          </a:xfrm>
          <a:prstGeom prst="rect">
            <a:avLst/>
          </a:prstGeom>
          <a:noFill/>
        </p:spPr>
        <p:txBody>
          <a:bodyPr wrap="square">
            <a:spAutoFit/>
          </a:bodyPr>
          <a:lstStyle/>
          <a:p>
            <a:r>
              <a:rPr lang="en-US" sz="2000" dirty="0" err="1"/>
              <a:t>Populacija</a:t>
            </a:r>
            <a:r>
              <a:rPr lang="en-US" sz="2000" dirty="0"/>
              <a:t>, ki </a:t>
            </a:r>
            <a:r>
              <a:rPr lang="en-US" sz="2000" dirty="0" err="1"/>
              <a:t>sestavlja</a:t>
            </a:r>
            <a:r>
              <a:rPr lang="en-US" sz="2000" dirty="0"/>
              <a:t> </a:t>
            </a:r>
            <a:r>
              <a:rPr lang="en-US" sz="2000" dirty="0" err="1"/>
              <a:t>vaše</a:t>
            </a:r>
            <a:r>
              <a:rPr lang="en-US" sz="2000" dirty="0"/>
              <a:t> </a:t>
            </a:r>
            <a:r>
              <a:rPr lang="en-US" sz="2000" dirty="0" err="1"/>
              <a:t>ciljno</a:t>
            </a:r>
            <a:r>
              <a:rPr lang="en-US" sz="2000" dirty="0"/>
              <a:t> </a:t>
            </a:r>
            <a:r>
              <a:rPr lang="en-US" sz="2000" dirty="0" err="1"/>
              <a:t>občinstvo</a:t>
            </a:r>
            <a:r>
              <a:rPr lang="en-US" sz="2000" dirty="0"/>
              <a:t>, </a:t>
            </a:r>
            <a:r>
              <a:rPr lang="en-US" sz="2000" dirty="0" err="1"/>
              <a:t>ni</a:t>
            </a:r>
            <a:r>
              <a:rPr lang="en-US" sz="2000" dirty="0"/>
              <a:t> </a:t>
            </a:r>
            <a:r>
              <a:rPr lang="en-US" sz="2000" dirty="0" err="1"/>
              <a:t>vsa</a:t>
            </a:r>
            <a:r>
              <a:rPr lang="en-US" sz="2000" dirty="0"/>
              <a:t> </a:t>
            </a:r>
            <a:r>
              <a:rPr lang="en-US" sz="2000" dirty="0" err="1"/>
              <a:t>enaka</a:t>
            </a:r>
            <a:r>
              <a:rPr lang="en-US" sz="2000" dirty="0"/>
              <a:t>. </a:t>
            </a:r>
            <a:r>
              <a:rPr lang="en-US" sz="2000" dirty="0" err="1"/>
              <a:t>Ljudi</a:t>
            </a:r>
            <a:r>
              <a:rPr lang="en-US" sz="2000" dirty="0"/>
              <a:t> </a:t>
            </a:r>
            <a:r>
              <a:rPr lang="en-US" sz="2000" dirty="0" err="1"/>
              <a:t>pritegnejo</a:t>
            </a:r>
            <a:r>
              <a:rPr lang="en-US" sz="2000" dirty="0"/>
              <a:t> </a:t>
            </a:r>
            <a:r>
              <a:rPr lang="en-US" sz="2000" dirty="0" err="1"/>
              <a:t>sporočila</a:t>
            </a:r>
            <a:r>
              <a:rPr lang="en-US" sz="2000" dirty="0"/>
              <a:t> </a:t>
            </a:r>
            <a:r>
              <a:rPr lang="en-US" sz="2000" dirty="0" err="1"/>
              <a:t>iz</a:t>
            </a:r>
            <a:r>
              <a:rPr lang="en-US" sz="2000" dirty="0"/>
              <a:t> </a:t>
            </a:r>
            <a:r>
              <a:rPr lang="en-US" sz="2000" dirty="0" err="1"/>
              <a:t>različnih</a:t>
            </a:r>
            <a:r>
              <a:rPr lang="en-US" sz="2000" dirty="0"/>
              <a:t> </a:t>
            </a:r>
            <a:r>
              <a:rPr lang="en-US" sz="2000" dirty="0" err="1"/>
              <a:t>razlogov</a:t>
            </a:r>
            <a:r>
              <a:rPr lang="en-US" sz="2000" dirty="0"/>
              <a:t>, </a:t>
            </a:r>
            <a:r>
              <a:rPr lang="en-US" sz="2000" dirty="0" err="1"/>
              <a:t>motivov</a:t>
            </a:r>
            <a:r>
              <a:rPr lang="en-US" sz="2000" dirty="0"/>
              <a:t> in </a:t>
            </a:r>
            <a:r>
              <a:rPr lang="en-US" sz="2000" dirty="0" err="1"/>
              <a:t>potreb</a:t>
            </a:r>
            <a:r>
              <a:rPr lang="en-US" sz="2000" dirty="0"/>
              <a:t>.</a:t>
            </a:r>
          </a:p>
          <a:p>
            <a:endParaRPr lang="en-US" sz="2000" dirty="0"/>
          </a:p>
          <a:p>
            <a:r>
              <a:rPr lang="en-US" sz="2000" dirty="0" err="1"/>
              <a:t>Segmentacija</a:t>
            </a:r>
            <a:r>
              <a:rPr lang="en-US" sz="2000" dirty="0"/>
              <a:t> </a:t>
            </a:r>
            <a:r>
              <a:rPr lang="en-US" sz="2000" dirty="0" err="1"/>
              <a:t>občinstva</a:t>
            </a:r>
            <a:r>
              <a:rPr lang="en-US" sz="2000" dirty="0"/>
              <a:t> je </a:t>
            </a:r>
            <a:r>
              <a:rPr lang="en-US" sz="2000" dirty="0" err="1"/>
              <a:t>pomembna</a:t>
            </a:r>
            <a:r>
              <a:rPr lang="en-US" sz="2000" dirty="0"/>
              <a:t>. </a:t>
            </a:r>
            <a:r>
              <a:rPr lang="en-US" sz="2000" dirty="0" err="1"/>
              <a:t>Če</a:t>
            </a:r>
            <a:r>
              <a:rPr lang="en-US" sz="2000" dirty="0"/>
              <a:t> </a:t>
            </a:r>
            <a:r>
              <a:rPr lang="en-US" sz="2000" dirty="0" err="1"/>
              <a:t>si</a:t>
            </a:r>
            <a:r>
              <a:rPr lang="en-US" sz="2000" dirty="0"/>
              <a:t> </a:t>
            </a:r>
            <a:r>
              <a:rPr lang="en-US" sz="2000" dirty="0" err="1"/>
              <a:t>ogledate</a:t>
            </a:r>
            <a:r>
              <a:rPr lang="en-US" sz="2000" dirty="0"/>
              <a:t> </a:t>
            </a:r>
            <a:r>
              <a:rPr lang="en-US" sz="2000" dirty="0" err="1"/>
              <a:t>različne</a:t>
            </a:r>
            <a:r>
              <a:rPr lang="en-US" sz="2000" dirty="0"/>
              <a:t> </a:t>
            </a:r>
            <a:r>
              <a:rPr lang="en-US" sz="2000" dirty="0" err="1"/>
              <a:t>segmente</a:t>
            </a:r>
            <a:r>
              <a:rPr lang="en-US" sz="2000" dirty="0"/>
              <a:t>, ki </a:t>
            </a:r>
            <a:r>
              <a:rPr lang="en-US" sz="2000" dirty="0" err="1"/>
              <a:t>sestavljajo</a:t>
            </a:r>
            <a:r>
              <a:rPr lang="en-US" sz="2000" dirty="0"/>
              <a:t> </a:t>
            </a:r>
            <a:r>
              <a:rPr lang="en-US" sz="2000" dirty="0" err="1"/>
              <a:t>vaše</a:t>
            </a:r>
            <a:r>
              <a:rPr lang="en-US" sz="2000" dirty="0"/>
              <a:t> </a:t>
            </a:r>
            <a:r>
              <a:rPr lang="en-US" sz="2000" dirty="0" err="1"/>
              <a:t>ciljno</a:t>
            </a:r>
            <a:r>
              <a:rPr lang="en-US" sz="2000" dirty="0"/>
              <a:t> </a:t>
            </a:r>
            <a:r>
              <a:rPr lang="en-US" sz="2000" dirty="0" err="1"/>
              <a:t>občinstvo</a:t>
            </a:r>
            <a:r>
              <a:rPr lang="en-US" sz="2000" dirty="0"/>
              <a:t>, in </a:t>
            </a:r>
            <a:r>
              <a:rPr lang="en-US" sz="2000" dirty="0" err="1"/>
              <a:t>kaj</a:t>
            </a:r>
            <a:r>
              <a:rPr lang="en-US" sz="2000" dirty="0"/>
              <a:t> </a:t>
            </a:r>
            <a:r>
              <a:rPr lang="en-US" sz="2000" dirty="0" err="1"/>
              <a:t>odmeva</a:t>
            </a:r>
            <a:r>
              <a:rPr lang="en-US" sz="2000" dirty="0"/>
              <a:t> s </a:t>
            </a:r>
            <a:r>
              <a:rPr lang="en-US" sz="2000" dirty="0" err="1"/>
              <a:t>temi</a:t>
            </a:r>
            <a:r>
              <a:rPr lang="en-US" sz="2000" dirty="0"/>
              <a:t> </a:t>
            </a:r>
            <a:r>
              <a:rPr lang="en-US" sz="2000" dirty="0" err="1"/>
              <a:t>različnimi</a:t>
            </a:r>
            <a:r>
              <a:rPr lang="en-US" sz="2000" dirty="0"/>
              <a:t> </a:t>
            </a:r>
            <a:r>
              <a:rPr lang="en-US" sz="2000" dirty="0" err="1"/>
              <a:t>skupinami</a:t>
            </a:r>
            <a:r>
              <a:rPr lang="en-US" sz="2000" dirty="0"/>
              <a:t>, </a:t>
            </a:r>
            <a:r>
              <a:rPr lang="en-US" sz="2000" dirty="0" err="1"/>
              <a:t>lahko</a:t>
            </a:r>
            <a:r>
              <a:rPr lang="en-US" sz="2000" dirty="0"/>
              <a:t> s </a:t>
            </a:r>
            <a:r>
              <a:rPr lang="en-US" sz="2000" dirty="0" err="1"/>
              <a:t>tržnimi</a:t>
            </a:r>
            <a:r>
              <a:rPr lang="en-US" sz="2000" dirty="0"/>
              <a:t> </a:t>
            </a:r>
            <a:r>
              <a:rPr lang="en-US" sz="2000" dirty="0" err="1"/>
              <a:t>sporočili</a:t>
            </a:r>
            <a:r>
              <a:rPr lang="en-US" sz="2000" dirty="0"/>
              <a:t> </a:t>
            </a:r>
            <a:r>
              <a:rPr lang="en-US" sz="2000" dirty="0" err="1"/>
              <a:t>poskrbite</a:t>
            </a:r>
            <a:r>
              <a:rPr lang="en-US" sz="2000" dirty="0"/>
              <a:t> za </a:t>
            </a:r>
            <a:r>
              <a:rPr lang="en-US" sz="2000" dirty="0" err="1"/>
              <a:t>najbolj</a:t>
            </a:r>
            <a:r>
              <a:rPr lang="en-US" sz="2000" dirty="0"/>
              <a:t> </a:t>
            </a:r>
            <a:r>
              <a:rPr lang="en-US" sz="2000" dirty="0" err="1"/>
              <a:t>donosne</a:t>
            </a:r>
            <a:r>
              <a:rPr lang="en-US" sz="2000" dirty="0"/>
              <a:t> </a:t>
            </a:r>
            <a:r>
              <a:rPr lang="en-US" sz="2000" dirty="0" err="1"/>
              <a:t>segmente</a:t>
            </a:r>
            <a:r>
              <a:rPr lang="en-US" sz="2000" dirty="0"/>
              <a:t> in </a:t>
            </a:r>
            <a:r>
              <a:rPr lang="en-US" sz="2000" dirty="0" err="1"/>
              <a:t>poskrbite</a:t>
            </a:r>
            <a:r>
              <a:rPr lang="en-US" sz="2000" dirty="0"/>
              <a:t>, da </a:t>
            </a:r>
            <a:r>
              <a:rPr lang="en-US" sz="2000" dirty="0" err="1"/>
              <a:t>nobena</a:t>
            </a:r>
            <a:r>
              <a:rPr lang="en-US" sz="2000" dirty="0"/>
              <a:t> </a:t>
            </a:r>
            <a:r>
              <a:rPr lang="en-US" sz="2000" dirty="0" err="1"/>
              <a:t>pomembna</a:t>
            </a:r>
            <a:r>
              <a:rPr lang="en-US" sz="2000" dirty="0"/>
              <a:t> </a:t>
            </a:r>
            <a:r>
              <a:rPr lang="en-US" sz="2000" dirty="0" err="1"/>
              <a:t>skupina</a:t>
            </a:r>
            <a:r>
              <a:rPr lang="en-US" sz="2000" dirty="0"/>
              <a:t> ne </a:t>
            </a:r>
            <a:r>
              <a:rPr lang="en-US" sz="2000" dirty="0" err="1"/>
              <a:t>bo</a:t>
            </a:r>
            <a:r>
              <a:rPr lang="en-US" sz="2000" dirty="0"/>
              <a:t> </a:t>
            </a:r>
            <a:r>
              <a:rPr lang="en-US" sz="2000" dirty="0" err="1"/>
              <a:t>izpuščena</a:t>
            </a:r>
            <a:r>
              <a:rPr lang="en-US" sz="2000" dirty="0"/>
              <a:t> </a:t>
            </a:r>
            <a:r>
              <a:rPr lang="en-US" sz="2000" dirty="0" err="1"/>
              <a:t>iz</a:t>
            </a:r>
            <a:r>
              <a:rPr lang="en-US" sz="2000" dirty="0"/>
              <a:t> </a:t>
            </a:r>
            <a:r>
              <a:rPr lang="en-US" sz="2000" dirty="0" err="1"/>
              <a:t>vaših</a:t>
            </a:r>
            <a:r>
              <a:rPr lang="en-US" sz="2000" dirty="0"/>
              <a:t> </a:t>
            </a:r>
            <a:r>
              <a:rPr lang="en-US" sz="2000" dirty="0" err="1"/>
              <a:t>marketinških</a:t>
            </a:r>
            <a:r>
              <a:rPr lang="en-US" sz="2000" dirty="0"/>
              <a:t> </a:t>
            </a:r>
            <a:r>
              <a:rPr lang="en-US" sz="2000" dirty="0" err="1"/>
              <a:t>prizadevanj</a:t>
            </a:r>
            <a:r>
              <a:rPr lang="en-US" sz="2000" dirty="0"/>
              <a:t>.</a:t>
            </a:r>
          </a:p>
          <a:p>
            <a:endParaRPr lang="en-US" sz="2000" dirty="0"/>
          </a:p>
          <a:p>
            <a:r>
              <a:rPr lang="en-US" sz="2000" dirty="0"/>
              <a:t>Ko </a:t>
            </a:r>
            <a:r>
              <a:rPr lang="en-US" sz="2000" dirty="0" err="1"/>
              <a:t>tržniki</a:t>
            </a:r>
            <a:r>
              <a:rPr lang="en-US" sz="2000" dirty="0"/>
              <a:t> </a:t>
            </a:r>
            <a:r>
              <a:rPr lang="en-US" sz="2000" dirty="0" err="1"/>
              <a:t>razumejo</a:t>
            </a:r>
            <a:r>
              <a:rPr lang="en-US" sz="2000" dirty="0"/>
              <a:t> </a:t>
            </a:r>
            <a:r>
              <a:rPr lang="en-US" sz="2000" dirty="0" err="1"/>
              <a:t>različne</a:t>
            </a:r>
            <a:r>
              <a:rPr lang="en-US" sz="2000" dirty="0"/>
              <a:t> </a:t>
            </a:r>
            <a:r>
              <a:rPr lang="en-US" sz="2000" dirty="0" err="1"/>
              <a:t>segmente</a:t>
            </a:r>
            <a:r>
              <a:rPr lang="en-US" sz="2000" dirty="0"/>
              <a:t> </a:t>
            </a:r>
            <a:r>
              <a:rPr lang="en-US" sz="2000" dirty="0" err="1"/>
              <a:t>svojega</a:t>
            </a:r>
            <a:r>
              <a:rPr lang="en-US" sz="2000" dirty="0"/>
              <a:t> </a:t>
            </a:r>
            <a:r>
              <a:rPr lang="en-US" sz="2000" dirty="0" err="1"/>
              <a:t>občinstva</a:t>
            </a:r>
            <a:r>
              <a:rPr lang="en-US" sz="2000" dirty="0"/>
              <a:t>, </a:t>
            </a:r>
            <a:r>
              <a:rPr lang="en-US" sz="2000" dirty="0" err="1"/>
              <a:t>lahko</a:t>
            </a:r>
            <a:r>
              <a:rPr lang="en-US" sz="2000" dirty="0"/>
              <a:t> to </a:t>
            </a:r>
            <a:r>
              <a:rPr lang="en-US" sz="2000" dirty="0" err="1"/>
              <a:t>uporabijo</a:t>
            </a:r>
            <a:r>
              <a:rPr lang="en-US" sz="2000" dirty="0"/>
              <a:t> za </a:t>
            </a:r>
            <a:r>
              <a:rPr lang="en-US" sz="2000" dirty="0" err="1"/>
              <a:t>sprejemanje</a:t>
            </a:r>
            <a:r>
              <a:rPr lang="en-US" sz="2000" dirty="0"/>
              <a:t> </a:t>
            </a:r>
            <a:r>
              <a:rPr lang="en-US" sz="2000" dirty="0" err="1"/>
              <a:t>optimalnih</a:t>
            </a:r>
            <a:r>
              <a:rPr lang="en-US" sz="2000" dirty="0"/>
              <a:t> </a:t>
            </a:r>
            <a:r>
              <a:rPr lang="en-US" sz="2000" dirty="0" err="1"/>
              <a:t>odločitev</a:t>
            </a:r>
            <a:r>
              <a:rPr lang="en-US" sz="2000" dirty="0"/>
              <a:t> glede </a:t>
            </a:r>
            <a:r>
              <a:rPr lang="en-US" sz="2000" dirty="0" err="1"/>
              <a:t>oglaševanja</a:t>
            </a:r>
            <a:r>
              <a:rPr lang="en-US" sz="2000" dirty="0"/>
              <a:t>, </a:t>
            </a:r>
            <a:r>
              <a:rPr lang="en-US" sz="2000" dirty="0" err="1"/>
              <a:t>trženja</a:t>
            </a:r>
            <a:r>
              <a:rPr lang="en-US" sz="2000" dirty="0"/>
              <a:t> in </a:t>
            </a:r>
            <a:r>
              <a:rPr lang="en-US" sz="2000" dirty="0" err="1"/>
              <a:t>ustvarjanja</a:t>
            </a:r>
            <a:r>
              <a:rPr lang="en-US" sz="2000" dirty="0"/>
              <a:t> </a:t>
            </a:r>
            <a:r>
              <a:rPr lang="en-US" sz="2000" dirty="0" err="1"/>
              <a:t>vsebin</a:t>
            </a:r>
            <a:r>
              <a:rPr lang="en-US" sz="2000" dirty="0"/>
              <a:t>.</a:t>
            </a:r>
            <a:endParaRPr lang="en-SI" sz="2000" dirty="0"/>
          </a:p>
        </p:txBody>
      </p:sp>
    </p:spTree>
    <p:extLst>
      <p:ext uri="{BB962C8B-B14F-4D97-AF65-F5344CB8AC3E}">
        <p14:creationId xmlns:p14="http://schemas.microsoft.com/office/powerpoint/2010/main" val="3052478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85C1DB3-25FB-3AD4-CCC1-4D6B982DAABA}"/>
              </a:ext>
            </a:extLst>
          </p:cNvPr>
          <p:cNvSpPr/>
          <p:nvPr/>
        </p:nvSpPr>
        <p:spPr>
          <a:xfrm>
            <a:off x="10921074" y="2643923"/>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B05894"/>
                </a:solidFill>
              </a:rPr>
              <a:t>Razumevanje občinstva je pomembno za sprejemanje optimalnih odločitev o trženju in ustvarjanju vsebin</a:t>
            </a:r>
          </a:p>
        </p:txBody>
      </p:sp>
      <p:sp>
        <p:nvSpPr>
          <p:cNvPr id="19" name="Rectángulo 18">
            <a:extLst>
              <a:ext uri="{FF2B5EF4-FFF2-40B4-BE49-F238E27FC236}">
                <a16:creationId xmlns:a16="http://schemas.microsoft.com/office/drawing/2014/main" id="{FC7E83DD-3641-D2F1-E241-532A461817B2}"/>
              </a:ext>
            </a:extLst>
          </p:cNvPr>
          <p:cNvSpPr/>
          <p:nvPr/>
        </p:nvSpPr>
        <p:spPr>
          <a:xfrm>
            <a:off x="6336837"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B05894"/>
                </a:solidFill>
              </a:rPr>
              <a:t>multimedijsko pripovedovanje zgodb je možnost tkanja digitalnih pripovedi na več platformah</a:t>
            </a:r>
          </a:p>
        </p:txBody>
      </p:sp>
      <p:sp>
        <p:nvSpPr>
          <p:cNvPr id="18" name="Rectángulo 17">
            <a:extLst>
              <a:ext uri="{FF2B5EF4-FFF2-40B4-BE49-F238E27FC236}">
                <a16:creationId xmlns:a16="http://schemas.microsoft.com/office/drawing/2014/main" id="{953B3577-D9C0-67CB-B8BD-0E33B29CFE77}"/>
              </a:ext>
            </a:extLst>
          </p:cNvPr>
          <p:cNvSpPr/>
          <p:nvPr/>
        </p:nvSpPr>
        <p:spPr>
          <a:xfrm>
            <a:off x="1752600"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B05894"/>
                </a:solidFill>
              </a:rPr>
              <a:t>Digitalni pripovedovalci zgodb imajo le nekaj sekund, da pritegnejo pozornost občinstva</a:t>
            </a:r>
          </a:p>
        </p:txBody>
      </p:sp>
      <p:sp>
        <p:nvSpPr>
          <p:cNvPr id="2" name="CuadroTexto 1">
            <a:extLst>
              <a:ext uri="{FF2B5EF4-FFF2-40B4-BE49-F238E27FC236}">
                <a16:creationId xmlns:a16="http://schemas.microsoft.com/office/drawing/2014/main" id="{B55D1384-6811-342B-65B8-F85E2C0DA244}"/>
              </a:ext>
            </a:extLst>
          </p:cNvPr>
          <p:cNvSpPr txBox="1"/>
          <p:nvPr/>
        </p:nvSpPr>
        <p:spPr>
          <a:xfrm>
            <a:off x="1447800" y="1573291"/>
            <a:ext cx="31242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Povzetek</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875004" y="2915603"/>
            <a:ext cx="435185" cy="510356"/>
          </a:xfrm>
          <a:prstGeom prst="rect">
            <a:avLst/>
          </a:prstGeom>
        </p:spPr>
      </p:pic>
      <p:pic>
        <p:nvPicPr>
          <p:cNvPr id="8" name="object 2">
            <a:extLst>
              <a:ext uri="{FF2B5EF4-FFF2-40B4-BE49-F238E27FC236}">
                <a16:creationId xmlns:a16="http://schemas.microsoft.com/office/drawing/2014/main" id="{49413C0B-8236-CA4A-DD00-985667C34D37}"/>
              </a:ext>
            </a:extLst>
          </p:cNvPr>
          <p:cNvPicPr/>
          <p:nvPr/>
        </p:nvPicPr>
        <p:blipFill>
          <a:blip r:embed="rId2" cstate="print"/>
          <a:stretch>
            <a:fillRect/>
          </a:stretch>
        </p:blipFill>
        <p:spPr>
          <a:xfrm>
            <a:off x="6460460" y="2915603"/>
            <a:ext cx="435185" cy="510356"/>
          </a:xfrm>
          <a:prstGeom prst="rect">
            <a:avLst/>
          </a:prstGeom>
        </p:spPr>
      </p:pic>
      <p:pic>
        <p:nvPicPr>
          <p:cNvPr id="11" name="object 2">
            <a:extLst>
              <a:ext uri="{FF2B5EF4-FFF2-40B4-BE49-F238E27FC236}">
                <a16:creationId xmlns:a16="http://schemas.microsoft.com/office/drawing/2014/main" id="{AD4F969A-85AE-A98D-87DE-D66181C2F1E0}"/>
              </a:ext>
            </a:extLst>
          </p:cNvPr>
          <p:cNvPicPr/>
          <p:nvPr/>
        </p:nvPicPr>
        <p:blipFill>
          <a:blip r:embed="rId2" cstate="print"/>
          <a:stretch>
            <a:fillRect/>
          </a:stretch>
        </p:blipFill>
        <p:spPr>
          <a:xfrm>
            <a:off x="11169855" y="2966706"/>
            <a:ext cx="435185" cy="510356"/>
          </a:xfrm>
          <a:prstGeom prst="rect">
            <a:avLst/>
          </a:prstGeom>
        </p:spPr>
      </p:pic>
    </p:spTree>
    <p:extLst>
      <p:ext uri="{BB962C8B-B14F-4D97-AF65-F5344CB8AC3E}">
        <p14:creationId xmlns:p14="http://schemas.microsoft.com/office/powerpoint/2010/main" val="2290200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ACDCB89B-601B-4E9A-9B12-CF609FD15F62}"/>
              </a:ext>
            </a:extLst>
          </p:cNvPr>
          <p:cNvPicPr>
            <a:picLocks noChangeAspect="1"/>
          </p:cNvPicPr>
          <p:nvPr/>
        </p:nvPicPr>
        <p:blipFill>
          <a:blip r:embed="rId2"/>
          <a:stretch>
            <a:fillRect/>
          </a:stretch>
        </p:blipFill>
        <p:spPr>
          <a:xfrm>
            <a:off x="1447800" y="3513221"/>
            <a:ext cx="15163800" cy="2468479"/>
          </a:xfrm>
          <a:prstGeom prst="rect">
            <a:avLst/>
          </a:prstGeom>
        </p:spPr>
      </p:pic>
      <p:sp>
        <p:nvSpPr>
          <p:cNvPr id="4" name="CuadroTexto 3">
            <a:extLst>
              <a:ext uri="{FF2B5EF4-FFF2-40B4-BE49-F238E27FC236}">
                <a16:creationId xmlns:a16="http://schemas.microsoft.com/office/drawing/2014/main" id="{AE7D6E63-8FCE-C5F5-1F23-82223980FD94}"/>
              </a:ext>
            </a:extLst>
          </p:cNvPr>
          <p:cNvSpPr txBox="1"/>
          <p:nvPr/>
        </p:nvSpPr>
        <p:spPr>
          <a:xfrm>
            <a:off x="1447800" y="1573291"/>
            <a:ext cx="119634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Enota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4: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Pogosta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Digitalna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orodja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za Storytelling </a:t>
            </a: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552700"/>
            <a:ext cx="10040186" cy="523220"/>
          </a:xfrm>
          <a:prstGeom prst="rect">
            <a:avLst/>
          </a:prstGeom>
          <a:noFill/>
        </p:spPr>
        <p:txBody>
          <a:bodyPr wrap="square" rtlCol="0">
            <a:spAutoFit/>
          </a:bodyPr>
          <a:lstStyle/>
          <a:p>
            <a:r>
              <a:rPr lang="en-US" sz="28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Razdelek</a:t>
            </a:r>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4.1</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Digitalna</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orodja</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za Storytelling </a:t>
            </a:r>
          </a:p>
        </p:txBody>
      </p:sp>
      <p:sp>
        <p:nvSpPr>
          <p:cNvPr id="2" name="Ovale 1">
            <a:extLst>
              <a:ext uri="{FF2B5EF4-FFF2-40B4-BE49-F238E27FC236}">
                <a16:creationId xmlns:a16="http://schemas.microsoft.com/office/drawing/2014/main" id="{43D5E36D-22AE-440F-B97D-8975900A6D4B}"/>
              </a:ext>
            </a:extLst>
          </p:cNvPr>
          <p:cNvSpPr>
            <a:spLocks noChangeAspect="1"/>
          </p:cNvSpPr>
          <p:nvPr/>
        </p:nvSpPr>
        <p:spPr>
          <a:xfrm>
            <a:off x="7297125" y="6867056"/>
            <a:ext cx="360000" cy="360000"/>
          </a:xfrm>
          <a:prstGeom prst="ellipse">
            <a:avLst/>
          </a:prstGeom>
          <a:solidFill>
            <a:srgbClr val="ECAAE3"/>
          </a:solidFill>
          <a:ln>
            <a:solidFill>
              <a:srgbClr val="ECAA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a:extLst>
              <a:ext uri="{FF2B5EF4-FFF2-40B4-BE49-F238E27FC236}">
                <a16:creationId xmlns:a16="http://schemas.microsoft.com/office/drawing/2014/main" id="{E7DDD3D9-9D6A-4932-B47A-001E7A50B66B}"/>
              </a:ext>
            </a:extLst>
          </p:cNvPr>
          <p:cNvSpPr>
            <a:spLocks noChangeAspect="1"/>
          </p:cNvSpPr>
          <p:nvPr/>
        </p:nvSpPr>
        <p:spPr>
          <a:xfrm>
            <a:off x="8759408" y="6853744"/>
            <a:ext cx="360000" cy="360000"/>
          </a:xfrm>
          <a:prstGeom prst="ellipse">
            <a:avLst/>
          </a:prstGeom>
          <a:solidFill>
            <a:srgbClr val="ECAAE3"/>
          </a:solidFill>
          <a:ln>
            <a:solidFill>
              <a:srgbClr val="ECAA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a:extLst>
              <a:ext uri="{FF2B5EF4-FFF2-40B4-BE49-F238E27FC236}">
                <a16:creationId xmlns:a16="http://schemas.microsoft.com/office/drawing/2014/main" id="{218C5E35-87ED-486C-B08A-6BB30625DFDA}"/>
              </a:ext>
            </a:extLst>
          </p:cNvPr>
          <p:cNvSpPr>
            <a:spLocks noChangeAspect="1"/>
          </p:cNvSpPr>
          <p:nvPr/>
        </p:nvSpPr>
        <p:spPr>
          <a:xfrm>
            <a:off x="10221691" y="6853744"/>
            <a:ext cx="360000" cy="360000"/>
          </a:xfrm>
          <a:prstGeom prst="ellipse">
            <a:avLst/>
          </a:prstGeom>
          <a:solidFill>
            <a:srgbClr val="ECAAE3"/>
          </a:solidFill>
          <a:ln>
            <a:solidFill>
              <a:srgbClr val="ECAA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PoljeZBesedilom 9">
            <a:extLst>
              <a:ext uri="{FF2B5EF4-FFF2-40B4-BE49-F238E27FC236}">
                <a16:creationId xmlns:a16="http://schemas.microsoft.com/office/drawing/2014/main" id="{1CA01242-174D-B591-C79E-D82735999B6D}"/>
              </a:ext>
            </a:extLst>
          </p:cNvPr>
          <p:cNvSpPr txBox="1"/>
          <p:nvPr/>
        </p:nvSpPr>
        <p:spPr>
          <a:xfrm>
            <a:off x="1981200" y="3820582"/>
            <a:ext cx="13487400" cy="1631216"/>
          </a:xfrm>
          <a:prstGeom prst="rect">
            <a:avLst/>
          </a:prstGeom>
          <a:noFill/>
        </p:spPr>
        <p:txBody>
          <a:bodyPr wrap="square">
            <a:spAutoFit/>
          </a:bodyPr>
          <a:lstStyle/>
          <a:p>
            <a:r>
              <a:rPr lang="en-US" sz="2000" dirty="0" err="1"/>
              <a:t>Orodja</a:t>
            </a:r>
            <a:r>
              <a:rPr lang="en-US" sz="2000" dirty="0"/>
              <a:t> za </a:t>
            </a:r>
            <a:r>
              <a:rPr lang="en-US" sz="2000" dirty="0" err="1"/>
              <a:t>digitalno</a:t>
            </a:r>
            <a:r>
              <a:rPr lang="en-US" sz="2000" dirty="0"/>
              <a:t> </a:t>
            </a:r>
            <a:r>
              <a:rPr lang="en-US" sz="2000" dirty="0" err="1"/>
              <a:t>pripovedovanje</a:t>
            </a:r>
            <a:r>
              <a:rPr lang="en-US" sz="2000" dirty="0"/>
              <a:t> </a:t>
            </a:r>
            <a:r>
              <a:rPr lang="en-US" sz="2000" dirty="0" err="1"/>
              <a:t>zgodb</a:t>
            </a:r>
            <a:r>
              <a:rPr lang="en-US" sz="2000" dirty="0"/>
              <a:t> so </a:t>
            </a:r>
            <a:r>
              <a:rPr lang="en-US" sz="2000" dirty="0" err="1"/>
              <a:t>digitalno</a:t>
            </a:r>
            <a:r>
              <a:rPr lang="en-US" sz="2000" dirty="0"/>
              <a:t> </a:t>
            </a:r>
            <a:r>
              <a:rPr lang="en-US" sz="2000" dirty="0" err="1"/>
              <a:t>podprti</a:t>
            </a:r>
            <a:r>
              <a:rPr lang="en-US" sz="2000" dirty="0"/>
              <a:t> </a:t>
            </a:r>
            <a:r>
              <a:rPr lang="en-US" sz="2000" dirty="0" err="1"/>
              <a:t>spletni</a:t>
            </a:r>
            <a:r>
              <a:rPr lang="en-US" sz="2000" dirty="0"/>
              <a:t> </a:t>
            </a:r>
            <a:r>
              <a:rPr lang="en-US" sz="2000" dirty="0" err="1"/>
              <a:t>prostori</a:t>
            </a:r>
            <a:r>
              <a:rPr lang="en-US" sz="2000" dirty="0"/>
              <a:t>, </a:t>
            </a:r>
            <a:r>
              <a:rPr lang="en-US" sz="2000" dirty="0" err="1"/>
              <a:t>kjer</a:t>
            </a:r>
            <a:r>
              <a:rPr lang="en-US" sz="2000" dirty="0"/>
              <a:t> </a:t>
            </a:r>
            <a:r>
              <a:rPr lang="en-US" sz="2000" dirty="0" err="1"/>
              <a:t>imajo</a:t>
            </a:r>
            <a:r>
              <a:rPr lang="en-US" sz="2000" dirty="0"/>
              <a:t> </a:t>
            </a:r>
            <a:r>
              <a:rPr lang="en-US" sz="2000" dirty="0" err="1"/>
              <a:t>ljudje</a:t>
            </a:r>
            <a:r>
              <a:rPr lang="en-US" sz="2000" dirty="0"/>
              <a:t> </a:t>
            </a:r>
            <a:r>
              <a:rPr lang="en-US" sz="2000" dirty="0" err="1"/>
              <a:t>priložnost</a:t>
            </a:r>
            <a:r>
              <a:rPr lang="en-US" sz="2000" dirty="0"/>
              <a:t> </a:t>
            </a:r>
            <a:r>
              <a:rPr lang="en-US" sz="2000" dirty="0" err="1"/>
              <a:t>ustvarjati</a:t>
            </a:r>
            <a:r>
              <a:rPr lang="en-US" sz="2000" dirty="0"/>
              <a:t> in </a:t>
            </a:r>
            <a:r>
              <a:rPr lang="en-US" sz="2000" dirty="0" err="1"/>
              <a:t>deliti</a:t>
            </a:r>
            <a:r>
              <a:rPr lang="en-US" sz="2000" dirty="0"/>
              <a:t> </a:t>
            </a:r>
            <a:r>
              <a:rPr lang="en-US" sz="2000" dirty="0" err="1"/>
              <a:t>svoje</a:t>
            </a:r>
            <a:r>
              <a:rPr lang="en-US" sz="2000" dirty="0"/>
              <a:t> </a:t>
            </a:r>
            <a:r>
              <a:rPr lang="en-US" sz="2000" dirty="0" err="1"/>
              <a:t>zgodbe</a:t>
            </a:r>
            <a:r>
              <a:rPr lang="en-US" sz="2000" dirty="0"/>
              <a:t> in </a:t>
            </a:r>
            <a:r>
              <a:rPr lang="en-US" sz="2000" dirty="0" err="1"/>
              <a:t>sporočila</a:t>
            </a:r>
            <a:r>
              <a:rPr lang="en-US" sz="2000" dirty="0"/>
              <a:t>.</a:t>
            </a:r>
          </a:p>
          <a:p>
            <a:endParaRPr lang="en-US" sz="2000" dirty="0"/>
          </a:p>
          <a:p>
            <a:r>
              <a:rPr lang="en-US" sz="2000" dirty="0"/>
              <a:t>Ta </a:t>
            </a:r>
            <a:r>
              <a:rPr lang="en-US" sz="2000" dirty="0" err="1"/>
              <a:t>digitalna</a:t>
            </a:r>
            <a:r>
              <a:rPr lang="en-US" sz="2000" dirty="0"/>
              <a:t> </a:t>
            </a:r>
            <a:r>
              <a:rPr lang="en-US" sz="2000" dirty="0" err="1"/>
              <a:t>orodja</a:t>
            </a:r>
            <a:r>
              <a:rPr lang="en-US" sz="2000" dirty="0"/>
              <a:t> za </a:t>
            </a:r>
            <a:r>
              <a:rPr lang="en-US" sz="2000" dirty="0" err="1"/>
              <a:t>pripovedovanje</a:t>
            </a:r>
            <a:r>
              <a:rPr lang="en-US" sz="2000" dirty="0"/>
              <a:t> </a:t>
            </a:r>
            <a:r>
              <a:rPr lang="en-US" sz="2000" dirty="0" err="1"/>
              <a:t>zgodb</a:t>
            </a:r>
            <a:r>
              <a:rPr lang="en-US" sz="2000" dirty="0"/>
              <a:t> so </a:t>
            </a:r>
            <a:r>
              <a:rPr lang="en-US" sz="2000" dirty="0" err="1"/>
              <a:t>uporabniku</a:t>
            </a:r>
            <a:r>
              <a:rPr lang="en-US" sz="2000" dirty="0"/>
              <a:t> </a:t>
            </a:r>
            <a:r>
              <a:rPr lang="en-US" sz="2000" dirty="0" err="1"/>
              <a:t>prijazna</a:t>
            </a:r>
            <a:r>
              <a:rPr lang="en-US" sz="2000" dirty="0"/>
              <a:t> in </a:t>
            </a:r>
            <a:r>
              <a:rPr lang="en-US" sz="2000" dirty="0" err="1"/>
              <a:t>prilagojena</a:t>
            </a:r>
            <a:r>
              <a:rPr lang="en-US" sz="2000" dirty="0"/>
              <a:t>, </a:t>
            </a:r>
            <a:r>
              <a:rPr lang="en-US" sz="2000" dirty="0" err="1"/>
              <a:t>kar</a:t>
            </a:r>
            <a:r>
              <a:rPr lang="en-US" sz="2000" dirty="0"/>
              <a:t> je </a:t>
            </a:r>
            <a:r>
              <a:rPr lang="en-US" sz="2000" dirty="0" err="1"/>
              <a:t>lahko</a:t>
            </a:r>
            <a:r>
              <a:rPr lang="en-US" sz="2000" dirty="0"/>
              <a:t> </a:t>
            </a:r>
            <a:r>
              <a:rPr lang="en-US" sz="2000" dirty="0" err="1"/>
              <a:t>koristno</a:t>
            </a:r>
            <a:r>
              <a:rPr lang="en-US" sz="2000" dirty="0"/>
              <a:t> </a:t>
            </a:r>
            <a:r>
              <a:rPr lang="en-US" sz="2000" dirty="0" err="1"/>
              <a:t>pri</a:t>
            </a:r>
            <a:r>
              <a:rPr lang="en-US" sz="2000" dirty="0"/>
              <a:t> </a:t>
            </a:r>
            <a:r>
              <a:rPr lang="en-US" sz="2000" dirty="0" err="1"/>
              <a:t>dodajanju</a:t>
            </a:r>
            <a:r>
              <a:rPr lang="en-US" sz="2000" dirty="0"/>
              <a:t> </a:t>
            </a:r>
            <a:r>
              <a:rPr lang="en-US" sz="2000" dirty="0" err="1"/>
              <a:t>vrednosti</a:t>
            </a:r>
            <a:r>
              <a:rPr lang="en-US" sz="2000" dirty="0"/>
              <a:t> </a:t>
            </a:r>
            <a:r>
              <a:rPr lang="en-US" sz="2000" dirty="0" err="1"/>
              <a:t>vsebini</a:t>
            </a:r>
            <a:r>
              <a:rPr lang="en-US" sz="2000" dirty="0"/>
              <a:t>. V </a:t>
            </a:r>
            <a:r>
              <a:rPr lang="en-US" sz="2000" dirty="0" err="1"/>
              <a:t>naslednjih</a:t>
            </a:r>
            <a:r>
              <a:rPr lang="en-US" sz="2000" dirty="0"/>
              <a:t> </a:t>
            </a:r>
            <a:r>
              <a:rPr lang="en-US" sz="2000" dirty="0" err="1"/>
              <a:t>diapozitivih</a:t>
            </a:r>
            <a:r>
              <a:rPr lang="en-US" sz="2000" dirty="0"/>
              <a:t> </a:t>
            </a:r>
            <a:r>
              <a:rPr lang="en-US" sz="2000" dirty="0" err="1"/>
              <a:t>bo</a:t>
            </a:r>
            <a:r>
              <a:rPr lang="en-US" sz="2000" dirty="0"/>
              <a:t> </a:t>
            </a:r>
            <a:r>
              <a:rPr lang="en-US" sz="2000" dirty="0" err="1"/>
              <a:t>predstavljen</a:t>
            </a:r>
            <a:r>
              <a:rPr lang="en-US" sz="2000" dirty="0"/>
              <a:t> </a:t>
            </a:r>
            <a:r>
              <a:rPr lang="en-US" sz="2000" dirty="0" err="1"/>
              <a:t>seznam</a:t>
            </a:r>
            <a:r>
              <a:rPr lang="en-US" sz="2000" dirty="0"/>
              <a:t> </a:t>
            </a:r>
            <a:r>
              <a:rPr lang="en-US" sz="2000" dirty="0" err="1"/>
              <a:t>najpogostejših</a:t>
            </a:r>
            <a:r>
              <a:rPr lang="en-US" sz="2000" dirty="0"/>
              <a:t> </a:t>
            </a:r>
            <a:r>
              <a:rPr lang="en-US" sz="2000" dirty="0" err="1"/>
              <a:t>digitalnih</a:t>
            </a:r>
            <a:r>
              <a:rPr lang="en-US" sz="2000" dirty="0"/>
              <a:t> </a:t>
            </a:r>
            <a:r>
              <a:rPr lang="en-US" sz="2000" dirty="0" err="1"/>
              <a:t>orodij</a:t>
            </a:r>
            <a:r>
              <a:rPr lang="en-US" sz="2000" dirty="0"/>
              <a:t>.</a:t>
            </a:r>
            <a:endParaRPr lang="en-SI" sz="2000" dirty="0"/>
          </a:p>
        </p:txBody>
      </p:sp>
    </p:spTree>
    <p:extLst>
      <p:ext uri="{BB962C8B-B14F-4D97-AF65-F5344CB8AC3E}">
        <p14:creationId xmlns:p14="http://schemas.microsoft.com/office/powerpoint/2010/main" val="3599885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E7D6E63-8FCE-C5F5-1F23-82223980FD94}"/>
              </a:ext>
            </a:extLst>
          </p:cNvPr>
          <p:cNvSpPr txBox="1"/>
          <p:nvPr/>
        </p:nvSpPr>
        <p:spPr>
          <a:xfrm>
            <a:off x="1455174" y="1044772"/>
            <a:ext cx="119634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Enota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4: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Pogosta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Digitalna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orodja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za Storytelling </a:t>
            </a: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705100"/>
            <a:ext cx="10040186" cy="523220"/>
          </a:xfrm>
          <a:prstGeom prst="rect">
            <a:avLst/>
          </a:prstGeom>
          <a:noFill/>
        </p:spPr>
        <p:txBody>
          <a:bodyPr wrap="square" rtlCol="0">
            <a:spAutoFit/>
          </a:bodyPr>
          <a:lstStyle/>
          <a:p>
            <a:r>
              <a:rPr lang="en-US" sz="28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Razdelek</a:t>
            </a:r>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4.2</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SlideShare</a:t>
            </a:r>
          </a:p>
        </p:txBody>
      </p:sp>
      <p:sp>
        <p:nvSpPr>
          <p:cNvPr id="7" name="Ovale 6">
            <a:extLst>
              <a:ext uri="{FF2B5EF4-FFF2-40B4-BE49-F238E27FC236}">
                <a16:creationId xmlns:a16="http://schemas.microsoft.com/office/drawing/2014/main" id="{6AC6695A-820A-43A4-9BD6-0435C5760068}"/>
              </a:ext>
            </a:extLst>
          </p:cNvPr>
          <p:cNvSpPr/>
          <p:nvPr/>
        </p:nvSpPr>
        <p:spPr>
          <a:xfrm>
            <a:off x="7848600" y="1975126"/>
            <a:ext cx="6647763" cy="6553200"/>
          </a:xfrm>
          <a:prstGeom prst="ellipse">
            <a:avLst/>
          </a:prstGeom>
          <a:solidFill>
            <a:srgbClr val="FFECFC"/>
          </a:solidFill>
          <a:ln w="76200">
            <a:solidFill>
              <a:srgbClr val="B05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4A8DF08F-A859-4874-8DDB-BC71F2DE6877}"/>
              </a:ext>
            </a:extLst>
          </p:cNvPr>
          <p:cNvSpPr txBox="1"/>
          <p:nvPr/>
        </p:nvSpPr>
        <p:spPr>
          <a:xfrm>
            <a:off x="9121036" y="2620236"/>
            <a:ext cx="4724400" cy="5262979"/>
          </a:xfrm>
          <a:prstGeom prst="rect">
            <a:avLst/>
          </a:prstGeom>
          <a:noFill/>
        </p:spPr>
        <p:txBody>
          <a:bodyPr wrap="square" rtlCol="0">
            <a:spAutoFit/>
          </a:bodyPr>
          <a:lstStyle/>
          <a:p>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SlideShare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je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eno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temeljnih</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orodij</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za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distribucijo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vsebin</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na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spletu</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Uporablja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se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zlasti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za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nalaganje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v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splet</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objavo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skupno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rabo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datotek</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PDF,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predstavitev</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in Keynote.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Uporabniki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lahko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zasebno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ali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javno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iščejo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datoteke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v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formatih</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PowerPoint, PDF, Keynote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ali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OpenDocument.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Predstavitve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lahko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ogledate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na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samem</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spletnem</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mestu</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na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mobilnih</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napravah</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ali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jih</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vdelate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v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druga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spletna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mesta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magine 5">
            <a:hlinkClick r:id="rId2"/>
            <a:extLst>
              <a:ext uri="{FF2B5EF4-FFF2-40B4-BE49-F238E27FC236}">
                <a16:creationId xmlns:a16="http://schemas.microsoft.com/office/drawing/2014/main" id="{F60956C9-EB4A-481B-8017-ADE15480D16A}"/>
              </a:ext>
            </a:extLst>
          </p:cNvPr>
          <p:cNvPicPr>
            <a:picLocks noChangeAspect="1"/>
          </p:cNvPicPr>
          <p:nvPr/>
        </p:nvPicPr>
        <p:blipFill>
          <a:blip r:embed="rId3"/>
          <a:stretch>
            <a:fillRect/>
          </a:stretch>
        </p:blipFill>
        <p:spPr>
          <a:xfrm>
            <a:off x="4343400" y="4953700"/>
            <a:ext cx="3336116" cy="3336116"/>
          </a:xfrm>
          <a:prstGeom prst="rect">
            <a:avLst/>
          </a:prstGeom>
        </p:spPr>
      </p:pic>
    </p:spTree>
    <p:extLst>
      <p:ext uri="{BB962C8B-B14F-4D97-AF65-F5344CB8AC3E}">
        <p14:creationId xmlns:p14="http://schemas.microsoft.com/office/powerpoint/2010/main" val="2139650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e 5">
            <a:extLst>
              <a:ext uri="{FF2B5EF4-FFF2-40B4-BE49-F238E27FC236}">
                <a16:creationId xmlns:a16="http://schemas.microsoft.com/office/drawing/2014/main" id="{2DCD42BA-3721-4A9E-BF62-D0EF010FDF9B}"/>
              </a:ext>
            </a:extLst>
          </p:cNvPr>
          <p:cNvSpPr/>
          <p:nvPr/>
        </p:nvSpPr>
        <p:spPr>
          <a:xfrm>
            <a:off x="9067800" y="2157243"/>
            <a:ext cx="6647763" cy="6553200"/>
          </a:xfrm>
          <a:prstGeom prst="ellipse">
            <a:avLst/>
          </a:prstGeom>
          <a:solidFill>
            <a:srgbClr val="FFECFC"/>
          </a:solidFill>
          <a:ln w="76200">
            <a:solidFill>
              <a:srgbClr val="B05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uadroTexto 3">
            <a:extLst>
              <a:ext uri="{FF2B5EF4-FFF2-40B4-BE49-F238E27FC236}">
                <a16:creationId xmlns:a16="http://schemas.microsoft.com/office/drawing/2014/main" id="{AE7D6E63-8FCE-C5F5-1F23-82223980FD94}"/>
              </a:ext>
            </a:extLst>
          </p:cNvPr>
          <p:cNvSpPr txBox="1"/>
          <p:nvPr/>
        </p:nvSpPr>
        <p:spPr>
          <a:xfrm>
            <a:off x="1219200" y="1188547"/>
            <a:ext cx="119634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Enota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4: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Pogosta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Digitalna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Orodja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za Storytelling </a:t>
            </a: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552700"/>
            <a:ext cx="10040186" cy="523220"/>
          </a:xfrm>
          <a:prstGeom prst="rect">
            <a:avLst/>
          </a:prstGeom>
          <a:noFill/>
        </p:spPr>
        <p:txBody>
          <a:bodyPr wrap="square" rtlCol="0">
            <a:spAutoFit/>
          </a:bodyPr>
          <a:lstStyle/>
          <a:p>
            <a:r>
              <a:rPr lang="en-US" sz="28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Razdelek</a:t>
            </a:r>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4.3</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Smilebox</a:t>
            </a:r>
          </a:p>
        </p:txBody>
      </p:sp>
      <p:sp>
        <p:nvSpPr>
          <p:cNvPr id="2" name="CasellaDiTesto 1">
            <a:extLst>
              <a:ext uri="{FF2B5EF4-FFF2-40B4-BE49-F238E27FC236}">
                <a16:creationId xmlns:a16="http://schemas.microsoft.com/office/drawing/2014/main" id="{4A8DF08F-A859-4874-8DDB-BC71F2DE6877}"/>
              </a:ext>
            </a:extLst>
          </p:cNvPr>
          <p:cNvSpPr txBox="1"/>
          <p:nvPr/>
        </p:nvSpPr>
        <p:spPr>
          <a:xfrm>
            <a:off x="10287000" y="3261757"/>
            <a:ext cx="4876800" cy="4524315"/>
          </a:xfrm>
          <a:prstGeom prst="rect">
            <a:avLst/>
          </a:prstGeom>
          <a:noFill/>
        </p:spPr>
        <p:txBody>
          <a:bodyPr wrap="square" rtlCol="0">
            <a:spAutoFit/>
          </a:bodyPr>
          <a:lstStyle/>
          <a:p>
            <a:r>
              <a:rPr lang="en-US" sz="24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Smilebox</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je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še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eno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dragoceno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orodje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za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digitalno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pripovedovanje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zgodb</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ki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pomaga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ustvarjati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kolaže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albume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z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izrezki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diaprojekcije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avdiovizualne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predstavitve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na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učinkovit</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način</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Obstaja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več</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kot</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1000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predlog</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ki so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prilagojene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uporabniku</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prijazne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Poleg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tega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lahko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enostavno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objavite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fotografije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z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glasbo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v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ozadju</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imate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možnost</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dodajanja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opomb</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3" name="Immagine 2">
            <a:hlinkClick r:id="rId2"/>
            <a:extLst>
              <a:ext uri="{FF2B5EF4-FFF2-40B4-BE49-F238E27FC236}">
                <a16:creationId xmlns:a16="http://schemas.microsoft.com/office/drawing/2014/main" id="{8EDBEAE3-B874-419D-9AED-20D4BD2BE98C}"/>
              </a:ext>
            </a:extLst>
          </p:cNvPr>
          <p:cNvPicPr>
            <a:picLocks noChangeAspect="1"/>
          </p:cNvPicPr>
          <p:nvPr/>
        </p:nvPicPr>
        <p:blipFill>
          <a:blip r:embed="rId3"/>
          <a:stretch>
            <a:fillRect/>
          </a:stretch>
        </p:blipFill>
        <p:spPr>
          <a:xfrm>
            <a:off x="3810000" y="4929930"/>
            <a:ext cx="5019675" cy="963251"/>
          </a:xfrm>
          <a:prstGeom prst="rect">
            <a:avLst/>
          </a:prstGeom>
        </p:spPr>
      </p:pic>
    </p:spTree>
    <p:extLst>
      <p:ext uri="{BB962C8B-B14F-4D97-AF65-F5344CB8AC3E}">
        <p14:creationId xmlns:p14="http://schemas.microsoft.com/office/powerpoint/2010/main" val="1007572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E7D6E63-8FCE-C5F5-1F23-82223980FD94}"/>
              </a:ext>
            </a:extLst>
          </p:cNvPr>
          <p:cNvSpPr txBox="1"/>
          <p:nvPr/>
        </p:nvSpPr>
        <p:spPr>
          <a:xfrm>
            <a:off x="1447800" y="1573291"/>
            <a:ext cx="119634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Enota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4: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Pogosta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Digitalna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orodja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za Storytelling </a:t>
            </a: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552700"/>
            <a:ext cx="10040186" cy="523220"/>
          </a:xfrm>
          <a:prstGeom prst="rect">
            <a:avLst/>
          </a:prstGeom>
          <a:noFill/>
        </p:spPr>
        <p:txBody>
          <a:bodyPr wrap="square" rtlCol="0">
            <a:spAutoFit/>
          </a:bodyPr>
          <a:lstStyle/>
          <a:p>
            <a:r>
              <a:rPr lang="en-US" sz="28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Razelek</a:t>
            </a:r>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4.4</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Adobe Slate</a:t>
            </a:r>
          </a:p>
        </p:txBody>
      </p:sp>
      <p:sp>
        <p:nvSpPr>
          <p:cNvPr id="7" name="Ovale 6">
            <a:extLst>
              <a:ext uri="{FF2B5EF4-FFF2-40B4-BE49-F238E27FC236}">
                <a16:creationId xmlns:a16="http://schemas.microsoft.com/office/drawing/2014/main" id="{6AC6695A-820A-43A4-9BD6-0435C5760068}"/>
              </a:ext>
            </a:extLst>
          </p:cNvPr>
          <p:cNvSpPr/>
          <p:nvPr/>
        </p:nvSpPr>
        <p:spPr>
          <a:xfrm>
            <a:off x="9144000" y="2552700"/>
            <a:ext cx="6266763" cy="6019800"/>
          </a:xfrm>
          <a:prstGeom prst="ellipse">
            <a:avLst/>
          </a:prstGeom>
          <a:solidFill>
            <a:srgbClr val="FFECFC"/>
          </a:solidFill>
          <a:ln w="76200">
            <a:solidFill>
              <a:srgbClr val="B05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4A8DF08F-A859-4874-8DDB-BC71F2DE6877}"/>
              </a:ext>
            </a:extLst>
          </p:cNvPr>
          <p:cNvSpPr txBox="1"/>
          <p:nvPr/>
        </p:nvSpPr>
        <p:spPr>
          <a:xfrm>
            <a:off x="9838981" y="3854440"/>
            <a:ext cx="4876800" cy="3416320"/>
          </a:xfrm>
          <a:prstGeom prst="rect">
            <a:avLst/>
          </a:prstGeom>
          <a:noFill/>
        </p:spPr>
        <p:txBody>
          <a:bodyPr wrap="square" rtlCol="0">
            <a:spAutoFit/>
          </a:bodyPr>
          <a:lstStyle/>
          <a:p>
            <a:r>
              <a:rPr lang="en-US" sz="24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Sdobe</a:t>
            </a: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Slate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ima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prilagodljivost</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da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lahko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oblikuje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prilagaja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po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izbiri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urednika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Ima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funkcije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ki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strankina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poročila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glasila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poročila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s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potovanj</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spremenijo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v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čudovite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vesele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zgodbe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Zgodbe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bodo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pripomogle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k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povečanju</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zanimanja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radovednosti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bralcev</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3" name="Immagine 2">
            <a:hlinkClick r:id="rId2"/>
            <a:extLst>
              <a:ext uri="{FF2B5EF4-FFF2-40B4-BE49-F238E27FC236}">
                <a16:creationId xmlns:a16="http://schemas.microsoft.com/office/drawing/2014/main" id="{BD74F99D-251E-4D71-8233-04D5127133A9}"/>
              </a:ext>
            </a:extLst>
          </p:cNvPr>
          <p:cNvPicPr>
            <a:picLocks noChangeAspect="1"/>
          </p:cNvPicPr>
          <p:nvPr/>
        </p:nvPicPr>
        <p:blipFill>
          <a:blip r:embed="rId3"/>
          <a:stretch>
            <a:fillRect/>
          </a:stretch>
        </p:blipFill>
        <p:spPr>
          <a:xfrm>
            <a:off x="6324600" y="5937260"/>
            <a:ext cx="2667000" cy="2667000"/>
          </a:xfrm>
          <a:prstGeom prst="rect">
            <a:avLst/>
          </a:prstGeom>
        </p:spPr>
      </p:pic>
    </p:spTree>
    <p:extLst>
      <p:ext uri="{BB962C8B-B14F-4D97-AF65-F5344CB8AC3E}">
        <p14:creationId xmlns:p14="http://schemas.microsoft.com/office/powerpoint/2010/main" val="3618544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e 7">
            <a:extLst>
              <a:ext uri="{FF2B5EF4-FFF2-40B4-BE49-F238E27FC236}">
                <a16:creationId xmlns:a16="http://schemas.microsoft.com/office/drawing/2014/main" id="{D255FDED-CE18-4CC2-BA0A-6ED9DA9B4B47}"/>
              </a:ext>
            </a:extLst>
          </p:cNvPr>
          <p:cNvSpPr/>
          <p:nvPr/>
        </p:nvSpPr>
        <p:spPr>
          <a:xfrm>
            <a:off x="9067800" y="2157243"/>
            <a:ext cx="6647763" cy="6553200"/>
          </a:xfrm>
          <a:prstGeom prst="ellipse">
            <a:avLst/>
          </a:prstGeom>
          <a:solidFill>
            <a:srgbClr val="FFECFC"/>
          </a:solidFill>
          <a:ln w="76200">
            <a:solidFill>
              <a:srgbClr val="B05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uadroTexto 3">
            <a:extLst>
              <a:ext uri="{FF2B5EF4-FFF2-40B4-BE49-F238E27FC236}">
                <a16:creationId xmlns:a16="http://schemas.microsoft.com/office/drawing/2014/main" id="{AE7D6E63-8FCE-C5F5-1F23-82223980FD94}"/>
              </a:ext>
            </a:extLst>
          </p:cNvPr>
          <p:cNvSpPr txBox="1"/>
          <p:nvPr/>
        </p:nvSpPr>
        <p:spPr>
          <a:xfrm>
            <a:off x="1295400" y="1082377"/>
            <a:ext cx="119634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Enota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4: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Pogosta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Digitalna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orodja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za Storytelling </a:t>
            </a: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552700"/>
            <a:ext cx="10040186" cy="523220"/>
          </a:xfrm>
          <a:prstGeom prst="rect">
            <a:avLst/>
          </a:prstGeom>
          <a:noFill/>
        </p:spPr>
        <p:txBody>
          <a:bodyPr wrap="square" rtlCol="0">
            <a:spAutoFit/>
          </a:bodyPr>
          <a:lstStyle/>
          <a:p>
            <a:r>
              <a:rPr lang="en-US" sz="28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Razdelek</a:t>
            </a:r>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4.5</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WeVideo</a:t>
            </a:r>
          </a:p>
        </p:txBody>
      </p:sp>
      <p:sp>
        <p:nvSpPr>
          <p:cNvPr id="2" name="CasellaDiTesto 1">
            <a:extLst>
              <a:ext uri="{FF2B5EF4-FFF2-40B4-BE49-F238E27FC236}">
                <a16:creationId xmlns:a16="http://schemas.microsoft.com/office/drawing/2014/main" id="{4A8DF08F-A859-4874-8DDB-BC71F2DE6877}"/>
              </a:ext>
            </a:extLst>
          </p:cNvPr>
          <p:cNvSpPr txBox="1"/>
          <p:nvPr/>
        </p:nvSpPr>
        <p:spPr>
          <a:xfrm>
            <a:off x="10034071" y="3441178"/>
            <a:ext cx="4715219" cy="4154984"/>
          </a:xfrm>
          <a:prstGeom prst="rect">
            <a:avLst/>
          </a:prstGeom>
          <a:noFill/>
        </p:spPr>
        <p:txBody>
          <a:bodyPr wrap="square" rtlCol="0">
            <a:spAutoFit/>
          </a:bodyPr>
          <a:lstStyle/>
          <a:p>
            <a:pPr algn="just"/>
            <a:r>
              <a:rPr lang="it-IT" sz="24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WeVideo</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je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še</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eno</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vredno</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orodje</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za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ustvarjanje</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videoposnetkov</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Ta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aplikacija</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omogoča</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dostop</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do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videoposnetkov</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v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oblaku</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Poleg</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tega to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orodje</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omogoča</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dostop</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do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videoposnetkov</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ki</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so ostali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nekje</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v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drugi</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elektronski</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napravi</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jih</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je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mogoče</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predvajati</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tudi</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prek</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druge</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naprave</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Do tega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orodja</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lahko</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dostopajo</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vse</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elektronske</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naprave</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pic>
        <p:nvPicPr>
          <p:cNvPr id="3" name="Immagine 2">
            <a:hlinkClick r:id="rId2"/>
            <a:extLst>
              <a:ext uri="{FF2B5EF4-FFF2-40B4-BE49-F238E27FC236}">
                <a16:creationId xmlns:a16="http://schemas.microsoft.com/office/drawing/2014/main" id="{0C1D42FA-1C2C-441D-9026-A42A92A6E5B8}"/>
              </a:ext>
            </a:extLst>
          </p:cNvPr>
          <p:cNvPicPr>
            <a:picLocks noChangeAspect="1"/>
          </p:cNvPicPr>
          <p:nvPr/>
        </p:nvPicPr>
        <p:blipFill>
          <a:blip r:embed="rId3"/>
          <a:stretch>
            <a:fillRect/>
          </a:stretch>
        </p:blipFill>
        <p:spPr>
          <a:xfrm>
            <a:off x="3810000" y="5143500"/>
            <a:ext cx="4972050" cy="2762250"/>
          </a:xfrm>
          <a:prstGeom prst="rect">
            <a:avLst/>
          </a:prstGeom>
        </p:spPr>
      </p:pic>
    </p:spTree>
    <p:extLst>
      <p:ext uri="{BB962C8B-B14F-4D97-AF65-F5344CB8AC3E}">
        <p14:creationId xmlns:p14="http://schemas.microsoft.com/office/powerpoint/2010/main" val="568686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E7D6E63-8FCE-C5F5-1F23-82223980FD94}"/>
              </a:ext>
            </a:extLst>
          </p:cNvPr>
          <p:cNvSpPr txBox="1"/>
          <p:nvPr/>
        </p:nvSpPr>
        <p:spPr>
          <a:xfrm>
            <a:off x="1447800" y="1573291"/>
            <a:ext cx="140970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Enota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4: </a:t>
            </a:r>
            <a:r>
              <a:rPr lang="pl-PL"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Pogosta orodja za digitalno pripovedovanje zgodb</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552700"/>
            <a:ext cx="10040186" cy="523220"/>
          </a:xfrm>
          <a:prstGeom prst="rect">
            <a:avLst/>
          </a:prstGeom>
          <a:noFill/>
        </p:spPr>
        <p:txBody>
          <a:bodyPr wrap="square" rtlCol="0">
            <a:spAutoFit/>
          </a:bodyPr>
          <a:lstStyle/>
          <a:p>
            <a:r>
              <a:rPr lang="en-US" sz="28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Razdelek</a:t>
            </a:r>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4.6</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Powtoon</a:t>
            </a:r>
          </a:p>
        </p:txBody>
      </p:sp>
      <p:sp>
        <p:nvSpPr>
          <p:cNvPr id="7" name="Ovale 6">
            <a:extLst>
              <a:ext uri="{FF2B5EF4-FFF2-40B4-BE49-F238E27FC236}">
                <a16:creationId xmlns:a16="http://schemas.microsoft.com/office/drawing/2014/main" id="{6AC6695A-820A-43A4-9BD6-0435C5760068}"/>
              </a:ext>
            </a:extLst>
          </p:cNvPr>
          <p:cNvSpPr/>
          <p:nvPr/>
        </p:nvSpPr>
        <p:spPr>
          <a:xfrm>
            <a:off x="9144000" y="2552700"/>
            <a:ext cx="6266763" cy="6019800"/>
          </a:xfrm>
          <a:prstGeom prst="ellipse">
            <a:avLst/>
          </a:prstGeom>
          <a:solidFill>
            <a:srgbClr val="FFECFC"/>
          </a:solidFill>
          <a:ln w="76200">
            <a:solidFill>
              <a:srgbClr val="B05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4A8DF08F-A859-4874-8DDB-BC71F2DE6877}"/>
              </a:ext>
            </a:extLst>
          </p:cNvPr>
          <p:cNvSpPr txBox="1"/>
          <p:nvPr/>
        </p:nvSpPr>
        <p:spPr>
          <a:xfrm>
            <a:off x="9919771" y="4408438"/>
            <a:ext cx="4715219" cy="2677656"/>
          </a:xfrm>
          <a:prstGeom prst="rect">
            <a:avLst/>
          </a:prstGeom>
          <a:noFill/>
        </p:spPr>
        <p:txBody>
          <a:bodyPr wrap="square" rtlCol="0">
            <a:spAutoFit/>
          </a:bodyPr>
          <a:lstStyle/>
          <a:p>
            <a:pPr algn="just"/>
            <a:r>
              <a:rPr lang="en-US" sz="24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2">
                  <a:extLst>
                    <a:ext uri="{A12FA001-AC4F-418D-AE19-62706E023703}">
                      <ahyp:hlinkClr xmlns:ahyp="http://schemas.microsoft.com/office/drawing/2018/hyperlinkcolor" val="tx"/>
                    </a:ext>
                  </a:extLst>
                </a:hlinkClick>
              </a:rPr>
              <a:t>Powtoon</a:t>
            </a: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je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uporabniku</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zelo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prijazna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intuitivna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platforma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za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vizualno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komunikacijo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S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Powtoonom</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lahko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vsakdo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ustvari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zanimive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videoposnetke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s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profesionalnim</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videzom</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občutkom</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3" name="Immagine 2">
            <a:hlinkClick r:id="rId2"/>
            <a:extLst>
              <a:ext uri="{FF2B5EF4-FFF2-40B4-BE49-F238E27FC236}">
                <a16:creationId xmlns:a16="http://schemas.microsoft.com/office/drawing/2014/main" id="{7B48E110-C48F-4214-8B51-5A76E9765C79}"/>
              </a:ext>
            </a:extLst>
          </p:cNvPr>
          <p:cNvPicPr>
            <a:picLocks noChangeAspect="1"/>
          </p:cNvPicPr>
          <p:nvPr/>
        </p:nvPicPr>
        <p:blipFill>
          <a:blip r:embed="rId3"/>
          <a:stretch>
            <a:fillRect/>
          </a:stretch>
        </p:blipFill>
        <p:spPr>
          <a:xfrm>
            <a:off x="5638798" y="4838700"/>
            <a:ext cx="3505200" cy="3505200"/>
          </a:xfrm>
          <a:prstGeom prst="rect">
            <a:avLst/>
          </a:prstGeom>
        </p:spPr>
      </p:pic>
    </p:spTree>
    <p:extLst>
      <p:ext uri="{BB962C8B-B14F-4D97-AF65-F5344CB8AC3E}">
        <p14:creationId xmlns:p14="http://schemas.microsoft.com/office/powerpoint/2010/main" val="3459087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FD79239-ADE2-4DC9-875C-DD0088D1160B}"/>
              </a:ext>
            </a:extLst>
          </p:cNvPr>
          <p:cNvSpPr txBox="1"/>
          <p:nvPr/>
        </p:nvSpPr>
        <p:spPr>
          <a:xfrm>
            <a:off x="1461887" y="722169"/>
            <a:ext cx="27432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Kazalo</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C7C9F896-2DB9-4A46-BF95-8A9C26C19FE9}"/>
              </a:ext>
            </a:extLst>
          </p:cNvPr>
          <p:cNvSpPr txBox="1"/>
          <p:nvPr/>
        </p:nvSpPr>
        <p:spPr>
          <a:xfrm>
            <a:off x="1084430" y="2054713"/>
            <a:ext cx="2527791" cy="461665"/>
          </a:xfrm>
          <a:prstGeom prst="rect">
            <a:avLst/>
          </a:prstGeom>
          <a:noFill/>
        </p:spPr>
        <p:txBody>
          <a:bodyPr wrap="square" rtlCol="0">
            <a:spAutoFit/>
          </a:bodyPr>
          <a:lstStyle/>
          <a:p>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Enota1. </a:t>
            </a:r>
            <a:r>
              <a:rPr lang="en-US" sz="2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Uvod</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6383C766-C59A-4336-B14B-5E1B269C5395}"/>
              </a:ext>
            </a:extLst>
          </p:cNvPr>
          <p:cNvSpPr txBox="1"/>
          <p:nvPr/>
        </p:nvSpPr>
        <p:spPr>
          <a:xfrm>
            <a:off x="4406139" y="2039325"/>
            <a:ext cx="2920067" cy="1077218"/>
          </a:xfrm>
          <a:prstGeom prst="rect">
            <a:avLst/>
          </a:prstGeom>
          <a:noFill/>
        </p:spPr>
        <p:txBody>
          <a:bodyPr wrap="square" rtlCol="0">
            <a:spAutoFit/>
          </a:bodyPr>
          <a:lstStyle/>
          <a:p>
            <a:r>
              <a:rPr lang="en-US" sz="24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Enota</a:t>
            </a: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2. </a:t>
            </a:r>
            <a:r>
              <a:rPr lang="en-US" sz="2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Elementi</a:t>
            </a:r>
            <a:r>
              <a:rPr lang="en-US" sz="2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učinkovite</a:t>
            </a:r>
            <a:r>
              <a:rPr lang="en-US" sz="2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Digitalne</a:t>
            </a:r>
            <a:r>
              <a:rPr lang="en-US" sz="2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zgodbe</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899353FE-8C02-491A-97E3-0F609EE7C293}"/>
              </a:ext>
            </a:extLst>
          </p:cNvPr>
          <p:cNvSpPr txBox="1"/>
          <p:nvPr/>
        </p:nvSpPr>
        <p:spPr>
          <a:xfrm>
            <a:off x="1084430" y="3137795"/>
            <a:ext cx="2424313" cy="4401205"/>
          </a:xfrm>
          <a:prstGeom prst="rect">
            <a:avLst/>
          </a:prstGeom>
          <a:noFill/>
        </p:spPr>
        <p:txBody>
          <a:bodyPr wrap="square" rtlCol="0">
            <a:spAutoFit/>
          </a:bodyPr>
          <a:lstStyle/>
          <a:p>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1.1 Uvod</a:t>
            </a:r>
          </a:p>
          <a:p>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1.2 Kaj je digitalno pripovedovanje?</a:t>
            </a:r>
          </a:p>
          <a:p>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1.3 Zakaj digitalno pripovedovanje?</a:t>
            </a:r>
          </a:p>
          <a:p>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1.4 Različna sredstva digitalnega pripovedovanja zgodb</a:t>
            </a:r>
          </a:p>
          <a:p>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1.5 Tipologije digitalnega pripovedovanja zgodb</a:t>
            </a:r>
            <a:endPar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5"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528265" y="2171642"/>
            <a:ext cx="435185" cy="510356"/>
          </a:xfrm>
          <a:prstGeom prst="rect">
            <a:avLst/>
          </a:prstGeom>
        </p:spPr>
      </p:pic>
      <p:pic>
        <p:nvPicPr>
          <p:cNvPr id="16" name="object 2">
            <a:extLst>
              <a:ext uri="{FF2B5EF4-FFF2-40B4-BE49-F238E27FC236}">
                <a16:creationId xmlns:a16="http://schemas.microsoft.com/office/drawing/2014/main" id="{621B329D-F6F5-4D0C-ADF3-EF47DC304EEA}"/>
              </a:ext>
            </a:extLst>
          </p:cNvPr>
          <p:cNvPicPr/>
          <p:nvPr/>
        </p:nvPicPr>
        <p:blipFill>
          <a:blip r:embed="rId2" cstate="print"/>
          <a:stretch>
            <a:fillRect/>
          </a:stretch>
        </p:blipFill>
        <p:spPr>
          <a:xfrm>
            <a:off x="3769902" y="2171642"/>
            <a:ext cx="435185" cy="510356"/>
          </a:xfrm>
          <a:prstGeom prst="rect">
            <a:avLst/>
          </a:prstGeom>
        </p:spPr>
      </p:pic>
      <p:sp>
        <p:nvSpPr>
          <p:cNvPr id="20" name="CuadroTexto 19">
            <a:extLst>
              <a:ext uri="{FF2B5EF4-FFF2-40B4-BE49-F238E27FC236}">
                <a16:creationId xmlns:a16="http://schemas.microsoft.com/office/drawing/2014/main" id="{B89EC2C6-D583-10AD-C79A-2634F76ECF68}"/>
              </a:ext>
            </a:extLst>
          </p:cNvPr>
          <p:cNvSpPr txBox="1"/>
          <p:nvPr/>
        </p:nvSpPr>
        <p:spPr>
          <a:xfrm>
            <a:off x="4406139" y="3956427"/>
            <a:ext cx="2539067" cy="3170099"/>
          </a:xfrm>
          <a:prstGeom prst="rect">
            <a:avLst/>
          </a:prstGeom>
          <a:noFill/>
        </p:spPr>
        <p:txBody>
          <a:bodyPr wrap="square" rtlCol="0">
            <a:spAutoFit/>
          </a:bodyPr>
          <a:lstStyle/>
          <a:p>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2.1 Stališče</a:t>
            </a:r>
          </a:p>
          <a:p>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2.2 Čustvena vsebina</a:t>
            </a:r>
          </a:p>
          <a:p>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2.3 Snemanje lastnega glasu</a:t>
            </a:r>
          </a:p>
          <a:p>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2.4 Gospodarstvo</a:t>
            </a:r>
          </a:p>
          <a:p>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2.5 Tempo</a:t>
            </a:r>
          </a:p>
          <a:p>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2.6 Zvočni posnetek</a:t>
            </a:r>
          </a:p>
          <a:p>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2.7 Drugi elementi digitalne zgodbe</a:t>
            </a:r>
            <a:endPar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1" name="CuadroTexto 20">
            <a:extLst>
              <a:ext uri="{FF2B5EF4-FFF2-40B4-BE49-F238E27FC236}">
                <a16:creationId xmlns:a16="http://schemas.microsoft.com/office/drawing/2014/main" id="{F55AED91-6BB3-390F-EEC2-00D8479C7708}"/>
              </a:ext>
            </a:extLst>
          </p:cNvPr>
          <p:cNvSpPr txBox="1"/>
          <p:nvPr/>
        </p:nvSpPr>
        <p:spPr>
          <a:xfrm>
            <a:off x="7606425" y="2054713"/>
            <a:ext cx="2036777" cy="1692771"/>
          </a:xfrm>
          <a:prstGeom prst="rect">
            <a:avLst/>
          </a:prstGeom>
          <a:noFill/>
        </p:spPr>
        <p:txBody>
          <a:bodyPr wrap="square" rtlCol="0">
            <a:spAutoFit/>
          </a:bodyPr>
          <a:lstStyle/>
          <a:p>
            <a:r>
              <a:rPr lang="en-US" sz="24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Enota</a:t>
            </a: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3. </a:t>
            </a:r>
            <a:r>
              <a:rPr lang="en-US" sz="2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Družbeni</a:t>
            </a:r>
            <a:r>
              <a:rPr lang="en-US" sz="2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mediji</a:t>
            </a:r>
            <a:r>
              <a:rPr lang="en-US" sz="2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n-US" sz="2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digitalno</a:t>
            </a:r>
            <a:r>
              <a:rPr lang="en-US" sz="2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pripovedovanje</a:t>
            </a:r>
            <a:r>
              <a:rPr lang="en-US" sz="2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zgodb</a:t>
            </a:r>
            <a:r>
              <a:rPr lang="en-US" sz="2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pic>
        <p:nvPicPr>
          <p:cNvPr id="22" name="object 2">
            <a:extLst>
              <a:ext uri="{FF2B5EF4-FFF2-40B4-BE49-F238E27FC236}">
                <a16:creationId xmlns:a16="http://schemas.microsoft.com/office/drawing/2014/main" id="{3D263EC9-B095-981F-DE9B-C3EA82565089}"/>
              </a:ext>
            </a:extLst>
          </p:cNvPr>
          <p:cNvPicPr/>
          <p:nvPr/>
        </p:nvPicPr>
        <p:blipFill>
          <a:blip r:embed="rId2" cstate="print"/>
          <a:stretch>
            <a:fillRect/>
          </a:stretch>
        </p:blipFill>
        <p:spPr>
          <a:xfrm>
            <a:off x="7014205" y="2171642"/>
            <a:ext cx="435185" cy="510356"/>
          </a:xfrm>
          <a:prstGeom prst="rect">
            <a:avLst/>
          </a:prstGeom>
        </p:spPr>
      </p:pic>
      <p:sp>
        <p:nvSpPr>
          <p:cNvPr id="25" name="CuadroTexto 24">
            <a:extLst>
              <a:ext uri="{FF2B5EF4-FFF2-40B4-BE49-F238E27FC236}">
                <a16:creationId xmlns:a16="http://schemas.microsoft.com/office/drawing/2014/main" id="{9216AC3D-4E53-97A4-1317-29288B9C440B}"/>
              </a:ext>
            </a:extLst>
          </p:cNvPr>
          <p:cNvSpPr txBox="1"/>
          <p:nvPr/>
        </p:nvSpPr>
        <p:spPr>
          <a:xfrm>
            <a:off x="7606425" y="3979913"/>
            <a:ext cx="2424314" cy="1631216"/>
          </a:xfrm>
          <a:prstGeom prst="rect">
            <a:avLst/>
          </a:prstGeom>
          <a:noFill/>
        </p:spPr>
        <p:txBody>
          <a:bodyPr wrap="square" rtlCol="0">
            <a:spAutoFit/>
          </a:bodyPr>
          <a:lstStyle/>
          <a:p>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3.1 Transmedijsko pripovedovanje zgodb</a:t>
            </a:r>
          </a:p>
          <a:p>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3.2 Spoznajte svoje občinstvo</a:t>
            </a:r>
            <a:endPar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6" name="CuadroTexto 25">
            <a:extLst>
              <a:ext uri="{FF2B5EF4-FFF2-40B4-BE49-F238E27FC236}">
                <a16:creationId xmlns:a16="http://schemas.microsoft.com/office/drawing/2014/main" id="{ECCD748E-8591-99B1-4D78-7B663A659DBB}"/>
              </a:ext>
            </a:extLst>
          </p:cNvPr>
          <p:cNvSpPr txBox="1"/>
          <p:nvPr/>
        </p:nvSpPr>
        <p:spPr>
          <a:xfrm>
            <a:off x="10471487" y="2039325"/>
            <a:ext cx="2798990" cy="1938992"/>
          </a:xfrm>
          <a:prstGeom prst="rect">
            <a:avLst/>
          </a:prstGeom>
          <a:noFill/>
        </p:spPr>
        <p:txBody>
          <a:bodyPr wrap="square" rtlCol="0">
            <a:spAutoFit/>
          </a:bodyPr>
          <a:lstStyle/>
          <a:p>
            <a:r>
              <a:rPr lang="en-US" sz="24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Enota</a:t>
            </a: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4. </a:t>
            </a:r>
            <a:r>
              <a:rPr lang="sl-SI" altLang="en-SI" sz="2400" b="1" dirty="0">
                <a:solidFill>
                  <a:srgbClr val="B05894"/>
                </a:solidFill>
                <a:latin typeface="inherit"/>
              </a:rPr>
              <a:t>Pogosta digitalna orodja za pripovedovanje zgodb</a:t>
            </a:r>
            <a:endParaRPr lang="sl-SI" altLang="en-SI" sz="1400" b="1" dirty="0">
              <a:solidFill>
                <a:srgbClr val="B05894"/>
              </a:solidFill>
            </a:endParaRPr>
          </a:p>
          <a:p>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7" name="CuadroTexto 26">
            <a:extLst>
              <a:ext uri="{FF2B5EF4-FFF2-40B4-BE49-F238E27FC236}">
                <a16:creationId xmlns:a16="http://schemas.microsoft.com/office/drawing/2014/main" id="{0C0A054E-8F5B-33CA-0ACC-1E47492448DF}"/>
              </a:ext>
            </a:extLst>
          </p:cNvPr>
          <p:cNvSpPr txBox="1"/>
          <p:nvPr/>
        </p:nvSpPr>
        <p:spPr>
          <a:xfrm>
            <a:off x="14287905" y="2053147"/>
            <a:ext cx="2798990" cy="1569660"/>
          </a:xfrm>
          <a:prstGeom prst="rect">
            <a:avLst/>
          </a:prstGeom>
          <a:noFill/>
        </p:spPr>
        <p:txBody>
          <a:bodyPr wrap="square" rtlCol="0">
            <a:spAutoFit/>
          </a:bodyPr>
          <a:lstStyle/>
          <a:p>
            <a:r>
              <a:rPr lang="en-US" sz="24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Enota</a:t>
            </a: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5. </a:t>
            </a:r>
            <a:r>
              <a:rPr lang="en-US" sz="24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Nasveti</a:t>
            </a: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za </a:t>
            </a:r>
            <a:r>
              <a:rPr lang="en-US" sz="24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ustvarjane</a:t>
            </a: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učinkovite</a:t>
            </a: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digitalne</a:t>
            </a: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trgovine</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8" name="CuadroTexto 27">
            <a:extLst>
              <a:ext uri="{FF2B5EF4-FFF2-40B4-BE49-F238E27FC236}">
                <a16:creationId xmlns:a16="http://schemas.microsoft.com/office/drawing/2014/main" id="{A8116CE2-6805-1AB1-7DFA-15D6E7F73433}"/>
              </a:ext>
            </a:extLst>
          </p:cNvPr>
          <p:cNvSpPr txBox="1"/>
          <p:nvPr/>
        </p:nvSpPr>
        <p:spPr>
          <a:xfrm>
            <a:off x="10467213" y="3608985"/>
            <a:ext cx="2935381" cy="3477875"/>
          </a:xfrm>
          <a:prstGeom prst="rect">
            <a:avLst/>
          </a:prstGeom>
          <a:noFill/>
        </p:spPr>
        <p:txBody>
          <a:bodyPr wrap="square" rtlCol="0">
            <a:spAutoFit/>
          </a:bodyPr>
          <a:lstStyle/>
          <a:p>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4.1 Orodja za digitalno pripovedovanje zgodb</a:t>
            </a:r>
          </a:p>
          <a:p>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4.2 Skupna raba diapozitivov</a:t>
            </a:r>
          </a:p>
          <a:p>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4.3 Smilebox</a:t>
            </a:r>
          </a:p>
          <a:p>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4.4 Storybird</a:t>
            </a:r>
          </a:p>
          <a:p>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4.5 Adobe Slate</a:t>
            </a:r>
          </a:p>
          <a:p>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4.6 WeVideo</a:t>
            </a:r>
          </a:p>
          <a:p>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4.7 Powtoon</a:t>
            </a:r>
          </a:p>
          <a:p>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4.8 Sidro</a:t>
            </a:r>
          </a:p>
          <a:p>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4.9 Nugit</a:t>
            </a:r>
            <a:endPar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29" name="object 2">
            <a:extLst>
              <a:ext uri="{FF2B5EF4-FFF2-40B4-BE49-F238E27FC236}">
                <a16:creationId xmlns:a16="http://schemas.microsoft.com/office/drawing/2014/main" id="{11A7105C-CEA3-C4E0-2469-1A3954BADE37}"/>
              </a:ext>
            </a:extLst>
          </p:cNvPr>
          <p:cNvPicPr/>
          <p:nvPr/>
        </p:nvPicPr>
        <p:blipFill>
          <a:blip r:embed="rId2" cstate="print"/>
          <a:stretch>
            <a:fillRect/>
          </a:stretch>
        </p:blipFill>
        <p:spPr>
          <a:xfrm>
            <a:off x="9968123" y="2171642"/>
            <a:ext cx="435185" cy="510356"/>
          </a:xfrm>
          <a:prstGeom prst="rect">
            <a:avLst/>
          </a:prstGeom>
        </p:spPr>
      </p:pic>
      <p:pic>
        <p:nvPicPr>
          <p:cNvPr id="30" name="object 2">
            <a:extLst>
              <a:ext uri="{FF2B5EF4-FFF2-40B4-BE49-F238E27FC236}">
                <a16:creationId xmlns:a16="http://schemas.microsoft.com/office/drawing/2014/main" id="{883FE5FE-B289-128C-9CD8-36DFDFA5DA47}"/>
              </a:ext>
            </a:extLst>
          </p:cNvPr>
          <p:cNvPicPr/>
          <p:nvPr/>
        </p:nvPicPr>
        <p:blipFill>
          <a:blip r:embed="rId2" cstate="print"/>
          <a:stretch>
            <a:fillRect/>
          </a:stretch>
        </p:blipFill>
        <p:spPr>
          <a:xfrm>
            <a:off x="13731788" y="2171642"/>
            <a:ext cx="435185" cy="510356"/>
          </a:xfrm>
          <a:prstGeom prst="rect">
            <a:avLst/>
          </a:prstGeom>
        </p:spPr>
      </p:pic>
      <p:sp>
        <p:nvSpPr>
          <p:cNvPr id="33" name="CuadroTexto 32">
            <a:extLst>
              <a:ext uri="{FF2B5EF4-FFF2-40B4-BE49-F238E27FC236}">
                <a16:creationId xmlns:a16="http://schemas.microsoft.com/office/drawing/2014/main" id="{69B12FA5-AE61-4DA5-4550-AFD82F2B0C7F}"/>
              </a:ext>
            </a:extLst>
          </p:cNvPr>
          <p:cNvSpPr txBox="1"/>
          <p:nvPr/>
        </p:nvSpPr>
        <p:spPr>
          <a:xfrm>
            <a:off x="14287905" y="3979913"/>
            <a:ext cx="2663303" cy="1015663"/>
          </a:xfrm>
          <a:prstGeom prst="rect">
            <a:avLst/>
          </a:prstGeom>
          <a:noFill/>
        </p:spPr>
        <p:txBody>
          <a:bodyPr wrap="square" rtlCol="0">
            <a:spAutoFit/>
          </a:bodyPr>
          <a:lstStyle/>
          <a:p>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5.1 Nasveti za ustvarjanje učinkovite digitalne zgodbe</a:t>
            </a:r>
            <a:endPar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Rectangle 2">
            <a:extLst>
              <a:ext uri="{FF2B5EF4-FFF2-40B4-BE49-F238E27FC236}">
                <a16:creationId xmlns:a16="http://schemas.microsoft.com/office/drawing/2014/main" id="{931F859E-1CC0-6F29-C06C-698D53CFB31F}"/>
              </a:ext>
            </a:extLst>
          </p:cNvPr>
          <p:cNvSpPr>
            <a:spLocks noChangeArrowheads="1"/>
          </p:cNvSpPr>
          <p:nvPr/>
        </p:nvSpPr>
        <p:spPr bwMode="auto">
          <a:xfrm>
            <a:off x="0" y="-48399"/>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l-SI" altLang="en-SI"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endParaRPr kumimoji="0" lang="sl-SI" altLang="en-SI"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43466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E7D6E63-8FCE-C5F5-1F23-82223980FD94}"/>
              </a:ext>
            </a:extLst>
          </p:cNvPr>
          <p:cNvSpPr txBox="1"/>
          <p:nvPr/>
        </p:nvSpPr>
        <p:spPr>
          <a:xfrm>
            <a:off x="1447800" y="1573291"/>
            <a:ext cx="119634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Enota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4: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Pogosta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Digitalna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orodja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za Storytelling </a:t>
            </a: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552700"/>
            <a:ext cx="10040186" cy="523220"/>
          </a:xfrm>
          <a:prstGeom prst="rect">
            <a:avLst/>
          </a:prstGeom>
          <a:noFill/>
        </p:spPr>
        <p:txBody>
          <a:bodyPr wrap="square" rtlCol="0">
            <a:spAutoFit/>
          </a:bodyPr>
          <a:lstStyle/>
          <a:p>
            <a:r>
              <a:rPr lang="en-US" sz="28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Razdelek</a:t>
            </a:r>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4.7</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Anchor</a:t>
            </a:r>
          </a:p>
        </p:txBody>
      </p:sp>
      <p:sp>
        <p:nvSpPr>
          <p:cNvPr id="7" name="Ovale 6">
            <a:extLst>
              <a:ext uri="{FF2B5EF4-FFF2-40B4-BE49-F238E27FC236}">
                <a16:creationId xmlns:a16="http://schemas.microsoft.com/office/drawing/2014/main" id="{6AC6695A-820A-43A4-9BD6-0435C5760068}"/>
              </a:ext>
            </a:extLst>
          </p:cNvPr>
          <p:cNvSpPr/>
          <p:nvPr/>
        </p:nvSpPr>
        <p:spPr>
          <a:xfrm>
            <a:off x="9144000" y="2552700"/>
            <a:ext cx="6266763" cy="6019800"/>
          </a:xfrm>
          <a:prstGeom prst="ellipse">
            <a:avLst/>
          </a:prstGeom>
          <a:solidFill>
            <a:srgbClr val="FFECFC"/>
          </a:solidFill>
          <a:ln w="76200">
            <a:solidFill>
              <a:srgbClr val="B05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4A8DF08F-A859-4874-8DDB-BC71F2DE6877}"/>
              </a:ext>
            </a:extLst>
          </p:cNvPr>
          <p:cNvSpPr txBox="1"/>
          <p:nvPr/>
        </p:nvSpPr>
        <p:spPr>
          <a:xfrm>
            <a:off x="9919771" y="3854440"/>
            <a:ext cx="4715219" cy="3785652"/>
          </a:xfrm>
          <a:prstGeom prst="rect">
            <a:avLst/>
          </a:prstGeom>
          <a:noFill/>
        </p:spPr>
        <p:txBody>
          <a:bodyPr wrap="square" rtlCol="0">
            <a:spAutoFit/>
          </a:bodyPr>
          <a:lstStyle/>
          <a:p>
            <a:pPr algn="just"/>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To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orodje</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uporabniku</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omogoča</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udobno</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ustvarjanje</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podcastov</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brezplačno</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Poleg</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tega </a:t>
            </a: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Anchor</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pomaga</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pri</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distribuciji</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promociji</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vaših</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podcastov</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pri</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drugih</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izdelovalcih</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podcastov</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Poleg</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tega Anchor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prihrani</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čas</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pripovedovalcu</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zgodb</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saj</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lahko</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ustvari</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poddaje</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v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manj</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kot</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10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minutah</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pic>
        <p:nvPicPr>
          <p:cNvPr id="6" name="Immagine 5">
            <a:hlinkClick r:id="rId2"/>
            <a:extLst>
              <a:ext uri="{FF2B5EF4-FFF2-40B4-BE49-F238E27FC236}">
                <a16:creationId xmlns:a16="http://schemas.microsoft.com/office/drawing/2014/main" id="{DB8F4DA9-947C-48ED-AFD9-111A937A1627}"/>
              </a:ext>
            </a:extLst>
          </p:cNvPr>
          <p:cNvPicPr>
            <a:picLocks noChangeAspect="1"/>
          </p:cNvPicPr>
          <p:nvPr/>
        </p:nvPicPr>
        <p:blipFill>
          <a:blip r:embed="rId3"/>
          <a:stretch>
            <a:fillRect/>
          </a:stretch>
        </p:blipFill>
        <p:spPr>
          <a:xfrm>
            <a:off x="3962399" y="6485689"/>
            <a:ext cx="5188905" cy="1570508"/>
          </a:xfrm>
          <a:prstGeom prst="rect">
            <a:avLst/>
          </a:prstGeom>
        </p:spPr>
      </p:pic>
    </p:spTree>
    <p:extLst>
      <p:ext uri="{BB962C8B-B14F-4D97-AF65-F5344CB8AC3E}">
        <p14:creationId xmlns:p14="http://schemas.microsoft.com/office/powerpoint/2010/main" val="3017525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E7D6E63-8FCE-C5F5-1F23-82223980FD94}"/>
              </a:ext>
            </a:extLst>
          </p:cNvPr>
          <p:cNvSpPr txBox="1"/>
          <p:nvPr/>
        </p:nvSpPr>
        <p:spPr>
          <a:xfrm>
            <a:off x="1447800" y="1573291"/>
            <a:ext cx="119634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Enota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4: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Pogosta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Digitalna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orodja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za Storytelling </a:t>
            </a: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552700"/>
            <a:ext cx="10040186" cy="523220"/>
          </a:xfrm>
          <a:prstGeom prst="rect">
            <a:avLst/>
          </a:prstGeom>
          <a:noFill/>
        </p:spPr>
        <p:txBody>
          <a:bodyPr wrap="square" rtlCol="0">
            <a:spAutoFit/>
          </a:bodyPr>
          <a:lstStyle/>
          <a:p>
            <a:r>
              <a:rPr lang="en-US" sz="28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Razdelek</a:t>
            </a:r>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4.8</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Nugit</a:t>
            </a:r>
          </a:p>
        </p:txBody>
      </p:sp>
      <p:sp>
        <p:nvSpPr>
          <p:cNvPr id="7" name="Ovale 6">
            <a:extLst>
              <a:ext uri="{FF2B5EF4-FFF2-40B4-BE49-F238E27FC236}">
                <a16:creationId xmlns:a16="http://schemas.microsoft.com/office/drawing/2014/main" id="{6AC6695A-820A-43A4-9BD6-0435C5760068}"/>
              </a:ext>
            </a:extLst>
          </p:cNvPr>
          <p:cNvSpPr/>
          <p:nvPr/>
        </p:nvSpPr>
        <p:spPr>
          <a:xfrm>
            <a:off x="9144000" y="2552700"/>
            <a:ext cx="6266763" cy="6019800"/>
          </a:xfrm>
          <a:prstGeom prst="ellipse">
            <a:avLst/>
          </a:prstGeom>
          <a:solidFill>
            <a:srgbClr val="FFECFC"/>
          </a:solidFill>
          <a:ln w="76200">
            <a:solidFill>
              <a:srgbClr val="B05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4A8DF08F-A859-4874-8DDB-BC71F2DE6877}"/>
              </a:ext>
            </a:extLst>
          </p:cNvPr>
          <p:cNvSpPr txBox="1"/>
          <p:nvPr/>
        </p:nvSpPr>
        <p:spPr>
          <a:xfrm>
            <a:off x="10363200" y="3669774"/>
            <a:ext cx="4715219" cy="3785652"/>
          </a:xfrm>
          <a:prstGeom prst="rect">
            <a:avLst/>
          </a:prstGeom>
          <a:noFill/>
        </p:spPr>
        <p:txBody>
          <a:bodyPr wrap="square" rtlCol="0">
            <a:spAutoFit/>
          </a:bodyPr>
          <a:lstStyle/>
          <a:p>
            <a:r>
              <a:rPr lang="it-IT" sz="24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Nugit</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je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platforma</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za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pripovedovanje</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podatkov</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za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podjetja</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tehnološka</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podjetja</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Nugit</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predstavlja</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eno</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najpopolnejših</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rešitev</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za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pripovedovanje</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podatkov</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na</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trgu</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Zaradi</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privlačnega</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dizajna</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v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kombinaciji</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z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zmogljivimi</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besedilnimi</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funkcijami</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je to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rešitev</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vredna</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err="1">
                <a:latin typeface="Microsoft Sans Serif" panose="020B0604020202020204" pitchFamily="34" charset="0"/>
                <a:ea typeface="Microsoft Sans Serif" panose="020B0604020202020204" pitchFamily="34" charset="0"/>
                <a:cs typeface="Microsoft Sans Serif" panose="020B0604020202020204" pitchFamily="34" charset="0"/>
              </a:rPr>
              <a:t>ogleda</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pic>
        <p:nvPicPr>
          <p:cNvPr id="3" name="Immagine 2">
            <a:hlinkClick r:id="rId2"/>
            <a:extLst>
              <a:ext uri="{FF2B5EF4-FFF2-40B4-BE49-F238E27FC236}">
                <a16:creationId xmlns:a16="http://schemas.microsoft.com/office/drawing/2014/main" id="{B1629F9E-9DC2-4FEA-A835-9E65C8894EA7}"/>
              </a:ext>
            </a:extLst>
          </p:cNvPr>
          <p:cNvPicPr>
            <a:picLocks noChangeAspect="1"/>
          </p:cNvPicPr>
          <p:nvPr/>
        </p:nvPicPr>
        <p:blipFill>
          <a:blip r:embed="rId3"/>
          <a:stretch>
            <a:fillRect/>
          </a:stretch>
        </p:blipFill>
        <p:spPr>
          <a:xfrm>
            <a:off x="4946115" y="6210300"/>
            <a:ext cx="3810000" cy="1809750"/>
          </a:xfrm>
          <a:prstGeom prst="rect">
            <a:avLst/>
          </a:prstGeom>
        </p:spPr>
      </p:pic>
    </p:spTree>
    <p:extLst>
      <p:ext uri="{BB962C8B-B14F-4D97-AF65-F5344CB8AC3E}">
        <p14:creationId xmlns:p14="http://schemas.microsoft.com/office/powerpoint/2010/main" val="3243746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953B3577-D9C0-67CB-B8BD-0E33B29CFE77}"/>
              </a:ext>
            </a:extLst>
          </p:cNvPr>
          <p:cNvSpPr/>
          <p:nvPr/>
        </p:nvSpPr>
        <p:spPr>
          <a:xfrm>
            <a:off x="1752600" y="2628900"/>
            <a:ext cx="4495800" cy="3429000"/>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B05894"/>
                </a:solidFill>
              </a:rPr>
              <a:t>Orodja za digitalno pripovedovanje zgodb so digitalno podprti spletni prostori, kjer imajo ljudje priložnost ustvariti in deliti svoje zgodbe in sporočila.</a:t>
            </a:r>
          </a:p>
        </p:txBody>
      </p:sp>
      <p:sp>
        <p:nvSpPr>
          <p:cNvPr id="2" name="CuadroTexto 1">
            <a:extLst>
              <a:ext uri="{FF2B5EF4-FFF2-40B4-BE49-F238E27FC236}">
                <a16:creationId xmlns:a16="http://schemas.microsoft.com/office/drawing/2014/main" id="{B55D1384-6811-342B-65B8-F85E2C0DA244}"/>
              </a:ext>
            </a:extLst>
          </p:cNvPr>
          <p:cNvSpPr txBox="1"/>
          <p:nvPr/>
        </p:nvSpPr>
        <p:spPr>
          <a:xfrm>
            <a:off x="1447800" y="1573291"/>
            <a:ext cx="31242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Povzetek</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892149" y="3160915"/>
            <a:ext cx="435185" cy="510356"/>
          </a:xfrm>
          <a:prstGeom prst="rect">
            <a:avLst/>
          </a:prstGeom>
        </p:spPr>
      </p:pic>
    </p:spTree>
    <p:extLst>
      <p:ext uri="{BB962C8B-B14F-4D97-AF65-F5344CB8AC3E}">
        <p14:creationId xmlns:p14="http://schemas.microsoft.com/office/powerpoint/2010/main" val="263220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99399E65-743B-46A7-82C1-306ACD1131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347443"/>
            <a:ext cx="6781800" cy="4838700"/>
          </a:xfrm>
          <a:prstGeom prst="rect">
            <a:avLst/>
          </a:prstGeom>
        </p:spPr>
      </p:pic>
      <p:pic>
        <p:nvPicPr>
          <p:cNvPr id="3" name="Immagine 2">
            <a:extLst>
              <a:ext uri="{FF2B5EF4-FFF2-40B4-BE49-F238E27FC236}">
                <a16:creationId xmlns:a16="http://schemas.microsoft.com/office/drawing/2014/main" id="{05ED144B-06E7-4890-B55B-2A4E4980734F}"/>
              </a:ext>
            </a:extLst>
          </p:cNvPr>
          <p:cNvPicPr>
            <a:picLocks noChangeAspect="1"/>
          </p:cNvPicPr>
          <p:nvPr/>
        </p:nvPicPr>
        <p:blipFill>
          <a:blip r:embed="rId3"/>
          <a:stretch>
            <a:fillRect/>
          </a:stretch>
        </p:blipFill>
        <p:spPr>
          <a:xfrm>
            <a:off x="7060134" y="3473144"/>
            <a:ext cx="10465866" cy="4645555"/>
          </a:xfrm>
          <a:prstGeom prst="rect">
            <a:avLst/>
          </a:prstGeom>
        </p:spPr>
      </p:pic>
      <p:sp>
        <p:nvSpPr>
          <p:cNvPr id="4" name="CuadroTexto 3">
            <a:extLst>
              <a:ext uri="{FF2B5EF4-FFF2-40B4-BE49-F238E27FC236}">
                <a16:creationId xmlns:a16="http://schemas.microsoft.com/office/drawing/2014/main" id="{AE7D6E63-8FCE-C5F5-1F23-82223980FD94}"/>
              </a:ext>
            </a:extLst>
          </p:cNvPr>
          <p:cNvSpPr txBox="1"/>
          <p:nvPr/>
        </p:nvSpPr>
        <p:spPr>
          <a:xfrm>
            <a:off x="1447800" y="1573291"/>
            <a:ext cx="139446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Enota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5: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Nasveti</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za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ustvarjanje</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učinkovite</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digitalne</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zgodbe</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552700"/>
            <a:ext cx="10040186" cy="523220"/>
          </a:xfrm>
          <a:prstGeom prst="rect">
            <a:avLst/>
          </a:prstGeom>
          <a:noFill/>
        </p:spPr>
        <p:txBody>
          <a:bodyPr wrap="square" rtlCol="0">
            <a:spAutoFit/>
          </a:bodyPr>
          <a:lstStyle/>
          <a:p>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5.1</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Nasveti</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za </a:t>
            </a:r>
            <a:r>
              <a:rPr lang="en-US" sz="2800" b="1" dirty="0" err="1">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ustvarjanje</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učinkovite</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digitalne</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zgodbe</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58DB4997-323E-0692-4E2A-707C0DD6E25B}"/>
              </a:ext>
            </a:extLst>
          </p:cNvPr>
          <p:cNvSpPr txBox="1"/>
          <p:nvPr/>
        </p:nvSpPr>
        <p:spPr>
          <a:xfrm>
            <a:off x="7239000" y="3771900"/>
            <a:ext cx="9829800" cy="4200445"/>
          </a:xfrm>
          <a:prstGeom prst="rect">
            <a:avLst/>
          </a:prstGeom>
          <a:noFill/>
        </p:spPr>
        <p:txBody>
          <a:bodyPr wrap="square">
            <a:spAutoFit/>
          </a:bodyPr>
          <a:lstStyle/>
          <a:p>
            <a:pPr marL="342900" indent="-342900" algn="just">
              <a:lnSpc>
                <a:spcPts val="3600"/>
              </a:lnSpc>
              <a:buBlip>
                <a:blip r:embed="rId4"/>
              </a:buBlip>
            </a:pPr>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Začnite s pravo idejo in obsegom. Misli na majhno. Najbolje se je osredotočiti na eno vrsto zgodbe; to lahko prepreči, da bi bili ustvarjalci na primer ujeti pri posredovanju vseh vidikov življenja nekoga. V idealnem primeru bo rezultat tri- do petminutno delo, ki razkrije majhno, osebno resnico.</a:t>
            </a:r>
          </a:p>
          <a:p>
            <a:pPr marL="342900" indent="-342900" algn="just">
              <a:lnSpc>
                <a:spcPts val="3600"/>
              </a:lnSpc>
              <a:buBlip>
                <a:blip r:embed="rId4"/>
              </a:buBlip>
            </a:pPr>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Manj je več, ko gre za vizualne učinke. Ustvarjalci se morajo zavedati, da morajo učinki izboljšati zgodbo. Pretirana uporaba vizualnih učinkov, kot so prehodi in učinki premikanja, lahko odvrne pozornost od pripovedi in same zgodbe</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828235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FC7E83DD-3641-D2F1-E241-532A461817B2}"/>
              </a:ext>
            </a:extLst>
          </p:cNvPr>
          <p:cNvSpPr/>
          <p:nvPr/>
        </p:nvSpPr>
        <p:spPr>
          <a:xfrm>
            <a:off x="6336837"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rgbClr val="B05894"/>
                </a:solidFill>
              </a:rPr>
              <a:t>Manj je več, ko gre za vizualne učinke</a:t>
            </a:r>
            <a:endParaRPr lang="es-ES" dirty="0">
              <a:solidFill>
                <a:srgbClr val="B05894"/>
              </a:solidFill>
            </a:endParaRPr>
          </a:p>
        </p:txBody>
      </p:sp>
      <p:sp>
        <p:nvSpPr>
          <p:cNvPr id="18" name="Rectángulo 17">
            <a:extLst>
              <a:ext uri="{FF2B5EF4-FFF2-40B4-BE49-F238E27FC236}">
                <a16:creationId xmlns:a16="http://schemas.microsoft.com/office/drawing/2014/main" id="{953B3577-D9C0-67CB-B8BD-0E33B29CFE77}"/>
              </a:ext>
            </a:extLst>
          </p:cNvPr>
          <p:cNvSpPr/>
          <p:nvPr/>
        </p:nvSpPr>
        <p:spPr>
          <a:xfrm>
            <a:off x="1752600"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B05894"/>
                </a:solidFill>
              </a:rPr>
              <a:t>Začnite s pravo idejo in obsegom. Misli na majhno. Najbolje je, da se osredotočite na eno vrsto zgodbe</a:t>
            </a:r>
          </a:p>
        </p:txBody>
      </p:sp>
      <p:sp>
        <p:nvSpPr>
          <p:cNvPr id="2" name="CuadroTexto 1">
            <a:extLst>
              <a:ext uri="{FF2B5EF4-FFF2-40B4-BE49-F238E27FC236}">
                <a16:creationId xmlns:a16="http://schemas.microsoft.com/office/drawing/2014/main" id="{B55D1384-6811-342B-65B8-F85E2C0DA244}"/>
              </a:ext>
            </a:extLst>
          </p:cNvPr>
          <p:cNvSpPr txBox="1"/>
          <p:nvPr/>
        </p:nvSpPr>
        <p:spPr>
          <a:xfrm>
            <a:off x="1447800" y="1573291"/>
            <a:ext cx="31242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Povzetek</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851158" y="2891093"/>
            <a:ext cx="435185" cy="510356"/>
          </a:xfrm>
          <a:prstGeom prst="rect">
            <a:avLst/>
          </a:prstGeom>
        </p:spPr>
      </p:pic>
      <p:pic>
        <p:nvPicPr>
          <p:cNvPr id="8" name="object 2">
            <a:extLst>
              <a:ext uri="{FF2B5EF4-FFF2-40B4-BE49-F238E27FC236}">
                <a16:creationId xmlns:a16="http://schemas.microsoft.com/office/drawing/2014/main" id="{49413C0B-8236-CA4A-DD00-985667C34D37}"/>
              </a:ext>
            </a:extLst>
          </p:cNvPr>
          <p:cNvPicPr/>
          <p:nvPr/>
        </p:nvPicPr>
        <p:blipFill>
          <a:blip r:embed="rId2" cstate="print"/>
          <a:stretch>
            <a:fillRect/>
          </a:stretch>
        </p:blipFill>
        <p:spPr>
          <a:xfrm>
            <a:off x="6523290" y="2956039"/>
            <a:ext cx="435185" cy="510356"/>
          </a:xfrm>
          <a:prstGeom prst="rect">
            <a:avLst/>
          </a:prstGeom>
        </p:spPr>
      </p:pic>
    </p:spTree>
    <p:extLst>
      <p:ext uri="{BB962C8B-B14F-4D97-AF65-F5344CB8AC3E}">
        <p14:creationId xmlns:p14="http://schemas.microsoft.com/office/powerpoint/2010/main" val="2025071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FEDDD99-298F-41D0-922C-4BD6E66D7434}"/>
              </a:ext>
            </a:extLst>
          </p:cNvPr>
          <p:cNvSpPr txBox="1"/>
          <p:nvPr/>
        </p:nvSpPr>
        <p:spPr>
          <a:xfrm>
            <a:off x="5867400" y="6210300"/>
            <a:ext cx="54102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8000" b="1" spc="-114">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Hvala!</a:t>
            </a:r>
            <a:endParaRPr kumimoji="0" lang="en-US" sz="8000" b="1" i="0" u="none" strike="noStrike" kern="1200" cap="none" spc="0" normalizeH="0" baseline="0" dirty="0">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F2D4F1C-F8EC-67AC-1392-9E090DDB8BD5}"/>
              </a:ext>
            </a:extLst>
          </p:cNvPr>
          <p:cNvSpPr txBox="1"/>
          <p:nvPr/>
        </p:nvSpPr>
        <p:spPr>
          <a:xfrm>
            <a:off x="4229100" y="5753100"/>
            <a:ext cx="9144000" cy="461665"/>
          </a:xfrm>
          <a:prstGeom prst="rect">
            <a:avLst/>
          </a:prstGeom>
          <a:noFill/>
        </p:spPr>
        <p:txBody>
          <a:bodyPr wrap="square">
            <a:spAutoFit/>
          </a:bodyPr>
          <a:lstStyle/>
          <a:p>
            <a:pPr marL="2416810" marR="2413635" algn="ctr">
              <a:spcBef>
                <a:spcPts val="415"/>
              </a:spcBef>
              <a:spcAft>
                <a:spcPts val="0"/>
              </a:spcAft>
            </a:pPr>
            <a:r>
              <a:rPr lang="en-US" sz="2400" b="1" u="sng" dirty="0">
                <a:solidFill>
                  <a:srgbClr val="B05894"/>
                </a:solidFill>
                <a:effectLst/>
                <a:latin typeface="Microsoft Sans Serif" panose="020B0604020202020204" pitchFamily="34" charset="0"/>
                <a:ea typeface="Microsoft Sans Serif" panose="020B0604020202020204" pitchFamily="34" charset="0"/>
                <a:hlinkClick r:id="rId2">
                  <a:extLst>
                    <a:ext uri="{A12FA001-AC4F-418D-AE19-62706E023703}">
                      <ahyp:hlinkClr xmlns:ahyp="http://schemas.microsoft.com/office/drawing/2018/hyperlinkcolor" val="tx"/>
                    </a:ext>
                  </a:extLst>
                </a:hlinkClick>
              </a:rPr>
              <a:t>e4f-network.eu</a:t>
            </a:r>
            <a:endParaRPr lang="es-ES" sz="2400" u="sng" dirty="0">
              <a:solidFill>
                <a:srgbClr val="B05894"/>
              </a:solidFill>
              <a:effectLst/>
              <a:latin typeface="Microsoft Sans Serif" panose="020B0604020202020204" pitchFamily="34" charset="0"/>
              <a:ea typeface="Microsoft Sans Serif" panose="020B0604020202020204" pitchFamily="34" charset="0"/>
            </a:endParaRPr>
          </a:p>
        </p:txBody>
      </p:sp>
      <p:pic>
        <p:nvPicPr>
          <p:cNvPr id="5" name="Imagen 4">
            <a:extLst>
              <a:ext uri="{FF2B5EF4-FFF2-40B4-BE49-F238E27FC236}">
                <a16:creationId xmlns:a16="http://schemas.microsoft.com/office/drawing/2014/main" id="{1736C23D-C0FE-4FF2-9AEE-09FEB0A76891}"/>
              </a:ext>
            </a:extLst>
          </p:cNvPr>
          <p:cNvPicPr>
            <a:picLocks noChangeAspect="1"/>
          </p:cNvPicPr>
          <p:nvPr/>
        </p:nvPicPr>
        <p:blipFill>
          <a:blip r:embed="rId3"/>
          <a:stretch>
            <a:fillRect/>
          </a:stretch>
        </p:blipFill>
        <p:spPr>
          <a:xfrm>
            <a:off x="7239000" y="5748635"/>
            <a:ext cx="472319" cy="461665"/>
          </a:xfrm>
          <a:prstGeom prst="rect">
            <a:avLst/>
          </a:prstGeom>
        </p:spPr>
      </p:pic>
    </p:spTree>
    <p:extLst>
      <p:ext uri="{BB962C8B-B14F-4D97-AF65-F5344CB8AC3E}">
        <p14:creationId xmlns:p14="http://schemas.microsoft.com/office/powerpoint/2010/main" val="1779892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36CD7C46-B4CB-4751-9878-9F188EF62D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2228850"/>
            <a:ext cx="8029575" cy="5372100"/>
          </a:xfrm>
          <a:prstGeom prst="rect">
            <a:avLst/>
          </a:prstGeom>
        </p:spPr>
      </p:pic>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47244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Enota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1: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Uvod</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455174" y="2552700"/>
            <a:ext cx="10040186" cy="523220"/>
          </a:xfrm>
          <a:prstGeom prst="rect">
            <a:avLst/>
          </a:prstGeom>
          <a:noFill/>
        </p:spPr>
        <p:txBody>
          <a:bodyPr wrap="square" rtlCol="0">
            <a:spAutoFit/>
          </a:bodyPr>
          <a:lstStyle/>
          <a:p>
            <a:r>
              <a:rPr lang="en-US" sz="28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Razdelek</a:t>
            </a:r>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1.1</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Uvod</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12" name="Diagrama 11">
            <a:extLst>
              <a:ext uri="{FF2B5EF4-FFF2-40B4-BE49-F238E27FC236}">
                <a16:creationId xmlns:a16="http://schemas.microsoft.com/office/drawing/2014/main" id="{C4D49014-66C6-EF44-3C52-B4E7092E713A}"/>
              </a:ext>
            </a:extLst>
          </p:cNvPr>
          <p:cNvGraphicFramePr/>
          <p:nvPr>
            <p:extLst>
              <p:ext uri="{D42A27DB-BD31-4B8C-83A1-F6EECF244321}">
                <p14:modId xmlns:p14="http://schemas.microsoft.com/office/powerpoint/2010/main" val="4038525463"/>
              </p:ext>
            </p:extLst>
          </p:nvPr>
        </p:nvGraphicFramePr>
        <p:xfrm>
          <a:off x="4343400" y="5372100"/>
          <a:ext cx="6400800" cy="2643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PoljeZBesedilom 7">
            <a:extLst>
              <a:ext uri="{FF2B5EF4-FFF2-40B4-BE49-F238E27FC236}">
                <a16:creationId xmlns:a16="http://schemas.microsoft.com/office/drawing/2014/main" id="{4FADB297-3115-9581-2CA6-AD6972A67505}"/>
              </a:ext>
            </a:extLst>
          </p:cNvPr>
          <p:cNvSpPr txBox="1"/>
          <p:nvPr/>
        </p:nvSpPr>
        <p:spPr>
          <a:xfrm>
            <a:off x="504825" y="3439180"/>
            <a:ext cx="9150262" cy="1569660"/>
          </a:xfrm>
          <a:prstGeom prst="rect">
            <a:avLst/>
          </a:prstGeom>
          <a:noFill/>
        </p:spPr>
        <p:txBody>
          <a:bodyPr wrap="square">
            <a:spAutoFit/>
          </a:bodyPr>
          <a:lstStyle/>
          <a:p>
            <a:r>
              <a:rPr lang="en-US" sz="2400" dirty="0" err="1"/>
              <a:t>Storytellig</a:t>
            </a:r>
            <a:r>
              <a:rPr lang="en-US" sz="2400" dirty="0"/>
              <a:t> </a:t>
            </a:r>
            <a:r>
              <a:rPr lang="en-US" sz="2400" dirty="0" err="1"/>
              <a:t>ali</a:t>
            </a:r>
            <a:r>
              <a:rPr lang="en-US" sz="2400" dirty="0"/>
              <a:t> </a:t>
            </a:r>
            <a:r>
              <a:rPr lang="en-US" sz="2400" dirty="0" err="1"/>
              <a:t>pripovedovanje</a:t>
            </a:r>
            <a:r>
              <a:rPr lang="en-US" sz="2400" dirty="0"/>
              <a:t> </a:t>
            </a:r>
            <a:r>
              <a:rPr lang="en-US" sz="2400" dirty="0" err="1"/>
              <a:t>zgodb</a:t>
            </a:r>
            <a:r>
              <a:rPr lang="en-US" sz="2400" dirty="0"/>
              <a:t> je v </a:t>
            </a:r>
            <a:r>
              <a:rPr lang="en-US" sz="2400" dirty="0" err="1"/>
              <a:t>današnjem</a:t>
            </a:r>
            <a:r>
              <a:rPr lang="en-US" sz="2400" dirty="0"/>
              <a:t> </a:t>
            </a:r>
            <a:r>
              <a:rPr lang="en-US" sz="2400" dirty="0" err="1"/>
              <a:t>trženju</a:t>
            </a:r>
            <a:r>
              <a:rPr lang="en-US" sz="2400" dirty="0"/>
              <a:t> </a:t>
            </a:r>
            <a:r>
              <a:rPr lang="en-US" sz="2400" dirty="0" err="1"/>
              <a:t>dragoceno</a:t>
            </a:r>
            <a:r>
              <a:rPr lang="en-US" sz="2400" dirty="0"/>
              <a:t> </a:t>
            </a:r>
            <a:r>
              <a:rPr lang="en-US" sz="2400" dirty="0" err="1"/>
              <a:t>sredstvo</a:t>
            </a:r>
            <a:r>
              <a:rPr lang="en-US" sz="2400" dirty="0"/>
              <a:t> za </a:t>
            </a:r>
            <a:r>
              <a:rPr lang="en-US" sz="2400" dirty="0" err="1"/>
              <a:t>vsa</a:t>
            </a:r>
            <a:r>
              <a:rPr lang="en-US" sz="2400" dirty="0"/>
              <a:t> </a:t>
            </a:r>
            <a:r>
              <a:rPr lang="en-US" sz="2400" dirty="0" err="1"/>
              <a:t>podjetja</a:t>
            </a:r>
            <a:r>
              <a:rPr lang="en-US" sz="2400" dirty="0"/>
              <a:t>, ki </a:t>
            </a:r>
            <a:r>
              <a:rPr lang="en-US" sz="2400" dirty="0" err="1"/>
              <a:t>pogosto</a:t>
            </a:r>
            <a:r>
              <a:rPr lang="en-US" sz="2400" dirty="0"/>
              <a:t> </a:t>
            </a:r>
            <a:r>
              <a:rPr lang="en-US" sz="2400" dirty="0" err="1"/>
              <a:t>uporabljajo</a:t>
            </a:r>
            <a:r>
              <a:rPr lang="en-US" sz="2400" dirty="0"/>
              <a:t> </a:t>
            </a:r>
            <a:r>
              <a:rPr lang="en-US" sz="2400" dirty="0" err="1"/>
              <a:t>digitalno</a:t>
            </a:r>
            <a:r>
              <a:rPr lang="en-US" sz="2400" dirty="0"/>
              <a:t> za </a:t>
            </a:r>
            <a:r>
              <a:rPr lang="en-US" sz="2400" dirty="0" err="1"/>
              <a:t>razvoj</a:t>
            </a:r>
            <a:r>
              <a:rPr lang="en-US" sz="2400" dirty="0"/>
              <a:t> </a:t>
            </a:r>
            <a:r>
              <a:rPr lang="en-US" sz="2400" dirty="0" err="1"/>
              <a:t>pripovedne</a:t>
            </a:r>
            <a:r>
              <a:rPr lang="en-US" sz="2400" dirty="0"/>
              <a:t> </a:t>
            </a:r>
            <a:r>
              <a:rPr lang="en-US" sz="2400" dirty="0" err="1"/>
              <a:t>strukture</a:t>
            </a:r>
            <a:r>
              <a:rPr lang="en-US" sz="2400" dirty="0"/>
              <a:t> </a:t>
            </a:r>
            <a:r>
              <a:rPr lang="en-US" sz="2400" dirty="0" err="1"/>
              <a:t>okoli</a:t>
            </a:r>
            <a:r>
              <a:rPr lang="en-US" sz="2400" dirty="0"/>
              <a:t> </a:t>
            </a:r>
            <a:r>
              <a:rPr lang="en-US" sz="2400" dirty="0" err="1"/>
              <a:t>blagovne</a:t>
            </a:r>
            <a:r>
              <a:rPr lang="en-US" sz="2400" dirty="0"/>
              <a:t> </a:t>
            </a:r>
            <a:r>
              <a:rPr lang="en-US" sz="2400" dirty="0" err="1"/>
              <a:t>znamke</a:t>
            </a:r>
            <a:r>
              <a:rPr lang="en-US" sz="2400" dirty="0"/>
              <a:t> </a:t>
            </a:r>
            <a:r>
              <a:rPr lang="en-US" sz="2400" dirty="0" err="1"/>
              <a:t>ter</a:t>
            </a:r>
            <a:r>
              <a:rPr lang="en-US" sz="2400" dirty="0"/>
              <a:t> </a:t>
            </a:r>
            <a:r>
              <a:rPr lang="en-US" sz="2400" dirty="0" err="1"/>
              <a:t>izdelkov</a:t>
            </a:r>
            <a:r>
              <a:rPr lang="en-US" sz="2400" dirty="0"/>
              <a:t> </a:t>
            </a:r>
            <a:r>
              <a:rPr lang="en-US" sz="2400" dirty="0" err="1"/>
              <a:t>ali</a:t>
            </a:r>
            <a:r>
              <a:rPr lang="en-US" sz="2400" dirty="0"/>
              <a:t> </a:t>
            </a:r>
            <a:r>
              <a:rPr lang="en-US" sz="2400" dirty="0" err="1"/>
              <a:t>storitev</a:t>
            </a:r>
            <a:r>
              <a:rPr lang="en-US" sz="2400" dirty="0"/>
              <a:t>, ki </a:t>
            </a:r>
            <a:r>
              <a:rPr lang="en-US" sz="2400" dirty="0" err="1"/>
              <a:t>jih</a:t>
            </a:r>
            <a:r>
              <a:rPr lang="en-US" sz="2400" dirty="0"/>
              <a:t> </a:t>
            </a:r>
            <a:r>
              <a:rPr lang="en-US" sz="2400" dirty="0" err="1"/>
              <a:t>prodajajo</a:t>
            </a:r>
            <a:r>
              <a:rPr lang="en-US" sz="2400" dirty="0"/>
              <a:t>.</a:t>
            </a:r>
            <a:endParaRPr lang="en-SI" sz="2400" dirty="0"/>
          </a:p>
        </p:txBody>
      </p:sp>
    </p:spTree>
    <p:extLst>
      <p:ext uri="{BB962C8B-B14F-4D97-AF65-F5344CB8AC3E}">
        <p14:creationId xmlns:p14="http://schemas.microsoft.com/office/powerpoint/2010/main" val="223491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E7D6E63-8FCE-C5F5-1F23-82223980FD94}"/>
              </a:ext>
            </a:extLst>
          </p:cNvPr>
          <p:cNvSpPr txBox="1"/>
          <p:nvPr/>
        </p:nvSpPr>
        <p:spPr>
          <a:xfrm>
            <a:off x="1447800" y="1573291"/>
            <a:ext cx="6248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1: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Uvod</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552700"/>
            <a:ext cx="10040186" cy="523220"/>
          </a:xfrm>
          <a:prstGeom prst="rect">
            <a:avLst/>
          </a:prstGeom>
          <a:noFill/>
        </p:spPr>
        <p:txBody>
          <a:bodyPr wrap="square" rtlCol="0">
            <a:spAutoFit/>
          </a:bodyPr>
          <a:lstStyle/>
          <a:p>
            <a:r>
              <a:rPr lang="en-US" sz="28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Razdelek</a:t>
            </a:r>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1.2</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Kaj</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je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Digitalni</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Storytelling?</a:t>
            </a:r>
          </a:p>
        </p:txBody>
      </p:sp>
      <p:sp>
        <p:nvSpPr>
          <p:cNvPr id="8" name="CuadroTexto 7">
            <a:extLst>
              <a:ext uri="{FF2B5EF4-FFF2-40B4-BE49-F238E27FC236}">
                <a16:creationId xmlns:a16="http://schemas.microsoft.com/office/drawing/2014/main" id="{5E3361C5-95E8-D45F-B19C-54E2DF964459}"/>
              </a:ext>
            </a:extLst>
          </p:cNvPr>
          <p:cNvSpPr txBox="1"/>
          <p:nvPr/>
        </p:nvSpPr>
        <p:spPr>
          <a:xfrm>
            <a:off x="1447800" y="4895777"/>
            <a:ext cx="8025582" cy="968791"/>
          </a:xfrm>
          <a:prstGeom prst="rect">
            <a:avLst/>
          </a:prstGeom>
          <a:noFill/>
        </p:spPr>
        <p:txBody>
          <a:bodyPr wrap="square">
            <a:spAutoFit/>
          </a:bodyPr>
          <a:lstStyle/>
          <a:p>
            <a:pPr marL="342900" indent="-342900" algn="just">
              <a:lnSpc>
                <a:spcPts val="3600"/>
              </a:lnSpc>
              <a:buBlip>
                <a:blip r:embed="rId2"/>
              </a:buBlip>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Storytelling</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način</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pripovedovanja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za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posredovanje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sporočila</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58DB4997-323E-0692-4E2A-707C0DD6E25B}"/>
              </a:ext>
            </a:extLst>
          </p:cNvPr>
          <p:cNvSpPr txBox="1"/>
          <p:nvPr/>
        </p:nvSpPr>
        <p:spPr>
          <a:xfrm>
            <a:off x="1455174" y="6303844"/>
            <a:ext cx="8025582" cy="1430456"/>
          </a:xfrm>
          <a:prstGeom prst="rect">
            <a:avLst/>
          </a:prstGeom>
          <a:noFill/>
        </p:spPr>
        <p:txBody>
          <a:bodyPr wrap="square">
            <a:spAutoFit/>
          </a:bodyPr>
          <a:lstStyle/>
          <a:p>
            <a:pPr marL="342900" indent="-342900" algn="just">
              <a:lnSpc>
                <a:spcPts val="3600"/>
              </a:lnSpc>
              <a:buBlip>
                <a:blip r:embed="rId2"/>
              </a:buBlip>
            </a:pPr>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Kaj pa digitalno? Digitalno pripovedovanje se izvaja z digitalnimi orodji, ki so lahko video, avdio, slike, besedilo ali zemljevidi.</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magine 6">
            <a:extLst>
              <a:ext uri="{FF2B5EF4-FFF2-40B4-BE49-F238E27FC236}">
                <a16:creationId xmlns:a16="http://schemas.microsoft.com/office/drawing/2014/main" id="{8873A734-F6B5-4046-A189-3D1EA4FC89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800" y="4178440"/>
            <a:ext cx="6019800" cy="4276725"/>
          </a:xfrm>
          <a:prstGeom prst="rect">
            <a:avLst/>
          </a:prstGeom>
        </p:spPr>
      </p:pic>
      <p:sp>
        <p:nvSpPr>
          <p:cNvPr id="3" name="PoljeZBesedilom 2">
            <a:extLst>
              <a:ext uri="{FF2B5EF4-FFF2-40B4-BE49-F238E27FC236}">
                <a16:creationId xmlns:a16="http://schemas.microsoft.com/office/drawing/2014/main" id="{A9D2E2F3-C11F-245A-DD59-8671C1FB6400}"/>
              </a:ext>
            </a:extLst>
          </p:cNvPr>
          <p:cNvSpPr txBox="1"/>
          <p:nvPr/>
        </p:nvSpPr>
        <p:spPr>
          <a:xfrm>
            <a:off x="1487533" y="3350053"/>
            <a:ext cx="9150262" cy="1200329"/>
          </a:xfrm>
          <a:prstGeom prst="rect">
            <a:avLst/>
          </a:prstGeom>
          <a:noFill/>
        </p:spPr>
        <p:txBody>
          <a:bodyPr wrap="square">
            <a:spAutoFit/>
          </a:bodyPr>
          <a:lstStyle/>
          <a:p>
            <a:r>
              <a:rPr lang="en-US" sz="2400" dirty="0" err="1"/>
              <a:t>Izraz</a:t>
            </a:r>
            <a:r>
              <a:rPr lang="en-US" sz="2400" dirty="0"/>
              <a:t> </a:t>
            </a:r>
            <a:r>
              <a:rPr lang="en-US" sz="2400" dirty="0" err="1"/>
              <a:t>digitalno</a:t>
            </a:r>
            <a:r>
              <a:rPr lang="en-US" sz="2400" dirty="0"/>
              <a:t> </a:t>
            </a:r>
            <a:r>
              <a:rPr lang="en-US" sz="2400" dirty="0" err="1"/>
              <a:t>pripovedovanje</a:t>
            </a:r>
            <a:r>
              <a:rPr lang="en-US" sz="2400" dirty="0"/>
              <a:t> </a:t>
            </a:r>
            <a:r>
              <a:rPr lang="en-US" sz="2400" dirty="0" err="1"/>
              <a:t>zgodb</a:t>
            </a:r>
            <a:r>
              <a:rPr lang="en-US" sz="2400" dirty="0"/>
              <a:t> je </a:t>
            </a:r>
            <a:r>
              <a:rPr lang="en-US" sz="2400" dirty="0" err="1"/>
              <a:t>sestavljen</a:t>
            </a:r>
            <a:r>
              <a:rPr lang="en-US" sz="2400" dirty="0"/>
              <a:t> </a:t>
            </a:r>
            <a:r>
              <a:rPr lang="en-US" sz="2400" dirty="0" err="1"/>
              <a:t>iz</a:t>
            </a:r>
            <a:r>
              <a:rPr lang="en-US" sz="2400" dirty="0"/>
              <a:t> </a:t>
            </a:r>
            <a:r>
              <a:rPr lang="en-US" sz="2400" dirty="0" err="1"/>
              <a:t>dveh</a:t>
            </a:r>
            <a:r>
              <a:rPr lang="en-US" sz="2400" dirty="0"/>
              <a:t> </a:t>
            </a:r>
            <a:r>
              <a:rPr lang="en-US" sz="2400" dirty="0" err="1"/>
              <a:t>besed</a:t>
            </a:r>
            <a:r>
              <a:rPr lang="en-US" sz="2400" dirty="0"/>
              <a:t>: </a:t>
            </a:r>
            <a:r>
              <a:rPr lang="en-US" sz="2400" dirty="0" err="1"/>
              <a:t>digitalno</a:t>
            </a:r>
            <a:r>
              <a:rPr lang="en-US" sz="2400" dirty="0"/>
              <a:t> in </a:t>
            </a:r>
            <a:r>
              <a:rPr lang="en-US" sz="2400" dirty="0" err="1"/>
              <a:t>pripovedovanje</a:t>
            </a:r>
            <a:r>
              <a:rPr lang="en-US" sz="2400" dirty="0"/>
              <a:t> </a:t>
            </a:r>
            <a:r>
              <a:rPr lang="en-US" sz="2400" dirty="0" err="1"/>
              <a:t>zgodb</a:t>
            </a:r>
            <a:r>
              <a:rPr lang="en-US" sz="2400" dirty="0"/>
              <a:t>. Da bi </a:t>
            </a:r>
            <a:r>
              <a:rPr lang="en-US" sz="2400" dirty="0" err="1"/>
              <a:t>razumeli</a:t>
            </a:r>
            <a:r>
              <a:rPr lang="en-US" sz="2400" dirty="0"/>
              <a:t>, </a:t>
            </a:r>
            <a:r>
              <a:rPr lang="en-US" sz="2400" dirty="0" err="1"/>
              <a:t>kaj</a:t>
            </a:r>
            <a:r>
              <a:rPr lang="en-US" sz="2400" dirty="0"/>
              <a:t> je </a:t>
            </a:r>
            <a:r>
              <a:rPr lang="en-US" sz="2400" dirty="0" err="1"/>
              <a:t>digitalno</a:t>
            </a:r>
            <a:r>
              <a:rPr lang="en-US" sz="2400" dirty="0"/>
              <a:t> </a:t>
            </a:r>
            <a:r>
              <a:rPr lang="en-US" sz="2400" dirty="0" err="1"/>
              <a:t>pripovedovanje</a:t>
            </a:r>
            <a:r>
              <a:rPr lang="en-US" sz="2400" dirty="0"/>
              <a:t> </a:t>
            </a:r>
            <a:r>
              <a:rPr lang="en-US" sz="2400" dirty="0" err="1"/>
              <a:t>zgodb</a:t>
            </a:r>
            <a:r>
              <a:rPr lang="en-US" sz="2400" dirty="0"/>
              <a:t>, </a:t>
            </a:r>
            <a:r>
              <a:rPr lang="en-US" sz="2400" dirty="0" err="1"/>
              <a:t>začnimo</a:t>
            </a:r>
            <a:r>
              <a:rPr lang="en-US" sz="2400" dirty="0"/>
              <a:t> z </a:t>
            </a:r>
            <a:r>
              <a:rPr lang="en-US" sz="2400" dirty="0" err="1"/>
              <a:t>drugo</a:t>
            </a:r>
            <a:r>
              <a:rPr lang="en-US" sz="2400" dirty="0"/>
              <a:t> </a:t>
            </a:r>
            <a:r>
              <a:rPr lang="en-US" sz="2400" dirty="0" err="1"/>
              <a:t>besedo</a:t>
            </a:r>
            <a:r>
              <a:rPr lang="en-US" sz="2400" dirty="0"/>
              <a:t>.</a:t>
            </a:r>
            <a:endParaRPr lang="en-SI" sz="2400" dirty="0"/>
          </a:p>
        </p:txBody>
      </p:sp>
    </p:spTree>
    <p:extLst>
      <p:ext uri="{BB962C8B-B14F-4D97-AF65-F5344CB8AC3E}">
        <p14:creationId xmlns:p14="http://schemas.microsoft.com/office/powerpoint/2010/main" val="745332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1614F21E-A6A7-4EBF-A72F-B50E9413AC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7181" y="4457700"/>
            <a:ext cx="6010656" cy="3962400"/>
          </a:xfrm>
          <a:prstGeom prst="rect">
            <a:avLst/>
          </a:prstGeom>
        </p:spPr>
      </p:pic>
      <p:sp>
        <p:nvSpPr>
          <p:cNvPr id="2" name="Rettangolo 1">
            <a:extLst>
              <a:ext uri="{FF2B5EF4-FFF2-40B4-BE49-F238E27FC236}">
                <a16:creationId xmlns:a16="http://schemas.microsoft.com/office/drawing/2014/main" id="{5E6B3ACD-9D3F-4CDD-BDD4-05F1146EA45C}"/>
              </a:ext>
            </a:extLst>
          </p:cNvPr>
          <p:cNvSpPr/>
          <p:nvPr/>
        </p:nvSpPr>
        <p:spPr>
          <a:xfrm>
            <a:off x="8686800" y="2705100"/>
            <a:ext cx="7683136" cy="4876800"/>
          </a:xfrm>
          <a:prstGeom prst="rect">
            <a:avLst/>
          </a:prstGeom>
          <a:solidFill>
            <a:srgbClr val="FFE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uadroTexto 3">
            <a:extLst>
              <a:ext uri="{FF2B5EF4-FFF2-40B4-BE49-F238E27FC236}">
                <a16:creationId xmlns:a16="http://schemas.microsoft.com/office/drawing/2014/main" id="{AE7D6E63-8FCE-C5F5-1F23-82223980FD94}"/>
              </a:ext>
            </a:extLst>
          </p:cNvPr>
          <p:cNvSpPr txBox="1"/>
          <p:nvPr/>
        </p:nvSpPr>
        <p:spPr>
          <a:xfrm>
            <a:off x="1447800" y="1573291"/>
            <a:ext cx="62484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Enota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1: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Uvod</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552700"/>
            <a:ext cx="10040186" cy="523220"/>
          </a:xfrm>
          <a:prstGeom prst="rect">
            <a:avLst/>
          </a:prstGeom>
          <a:noFill/>
        </p:spPr>
        <p:txBody>
          <a:bodyPr wrap="square" rtlCol="0">
            <a:spAutoFit/>
          </a:bodyPr>
          <a:lstStyle/>
          <a:p>
            <a:r>
              <a:rPr lang="en-US" sz="28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Razdelek</a:t>
            </a:r>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1.2</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Kaj je Digital Storytelling?</a:t>
            </a:r>
          </a:p>
        </p:txBody>
      </p:sp>
      <p:sp>
        <p:nvSpPr>
          <p:cNvPr id="6" name="Rectángulo 5">
            <a:extLst>
              <a:ext uri="{FF2B5EF4-FFF2-40B4-BE49-F238E27FC236}">
                <a16:creationId xmlns:a16="http://schemas.microsoft.com/office/drawing/2014/main" id="{10478F08-8389-8948-C462-D41A15620BEF}"/>
              </a:ext>
            </a:extLst>
          </p:cNvPr>
          <p:cNvSpPr/>
          <p:nvPr/>
        </p:nvSpPr>
        <p:spPr>
          <a:xfrm>
            <a:off x="9077837" y="2881342"/>
            <a:ext cx="6854313" cy="4154984"/>
          </a:xfrm>
          <a:prstGeom prst="rect">
            <a:avLst/>
          </a:prstGeom>
        </p:spPr>
        <p:txBody>
          <a:bodyPr wrap="square">
            <a:spAutoFit/>
          </a:bodyPr>
          <a:lstStyle/>
          <a:p>
            <a:pPr>
              <a:defRPr/>
            </a:pP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Digitalno</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pripovedovanje</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je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sestavljeno</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iz</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organiziranja</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multimedijskih</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vsebin</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v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koherenten</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sistem</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ki ga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ureja</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narativna</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struktura</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da bi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dobili</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pripoved</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sestavljeno</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iz</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več</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elementov</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a:defRPr/>
            </a:pPr>
            <a:endPar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r>
              <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Ta </a:t>
            </a:r>
            <a:r>
              <a:rPr lang="en-GB"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izraz</a:t>
            </a:r>
            <a:r>
              <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se </a:t>
            </a:r>
            <a:r>
              <a:rPr lang="en-GB"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običajno</a:t>
            </a:r>
            <a:r>
              <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uporablja</a:t>
            </a:r>
            <a:r>
              <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za </a:t>
            </a:r>
            <a:r>
              <a:rPr lang="en-GB"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označevanje</a:t>
            </a:r>
            <a:r>
              <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prakse</a:t>
            </a:r>
            <a:r>
              <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pripovedovanja</a:t>
            </a:r>
            <a:r>
              <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zgodb</a:t>
            </a:r>
            <a:r>
              <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z </a:t>
            </a:r>
            <a:r>
              <a:rPr lang="en-GB"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uporabo</a:t>
            </a:r>
            <a:r>
              <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novih</a:t>
            </a:r>
            <a:r>
              <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tehnologij</a:t>
            </a:r>
            <a:r>
              <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novih</a:t>
            </a:r>
            <a:r>
              <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medijev</a:t>
            </a:r>
            <a:r>
              <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sodobnih</a:t>
            </a:r>
            <a:r>
              <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orodij</a:t>
            </a:r>
            <a:r>
              <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za </a:t>
            </a:r>
            <a:r>
              <a:rPr lang="en-GB"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izvajanje</a:t>
            </a:r>
            <a:r>
              <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strategij</a:t>
            </a:r>
            <a:r>
              <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katerih</a:t>
            </a:r>
            <a:r>
              <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namen</a:t>
            </a:r>
            <a:r>
              <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je </a:t>
            </a:r>
            <a:r>
              <a:rPr lang="en-GB"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pritegniti</a:t>
            </a:r>
            <a:r>
              <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potrošnika</a:t>
            </a:r>
            <a:r>
              <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tako</a:t>
            </a:r>
            <a:r>
              <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da ga </a:t>
            </a:r>
            <a:r>
              <a:rPr lang="en-GB"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navduši</a:t>
            </a:r>
            <a:r>
              <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za </a:t>
            </a:r>
            <a:r>
              <a:rPr lang="en-GB"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zgodbo</a:t>
            </a:r>
            <a:r>
              <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in s </a:t>
            </a:r>
            <a:r>
              <a:rPr lang="en-GB"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tem</a:t>
            </a:r>
            <a:r>
              <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za </a:t>
            </a:r>
            <a:r>
              <a:rPr lang="en-GB"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izdelek</a:t>
            </a:r>
            <a:r>
              <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ali</a:t>
            </a:r>
            <a:r>
              <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storitev</a:t>
            </a:r>
            <a:r>
              <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Tree>
    <p:extLst>
      <p:ext uri="{BB962C8B-B14F-4D97-AF65-F5344CB8AC3E}">
        <p14:creationId xmlns:p14="http://schemas.microsoft.com/office/powerpoint/2010/main" val="2773180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23CB6B3-A9FD-4C43-BFD2-9CE04B9D45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7023" y="3924300"/>
            <a:ext cx="6915150" cy="4610100"/>
          </a:xfrm>
          <a:prstGeom prst="rect">
            <a:avLst/>
          </a:prstGeom>
        </p:spPr>
      </p:pic>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47244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Enota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1: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Uvod</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455174" y="2552700"/>
            <a:ext cx="10040186" cy="523220"/>
          </a:xfrm>
          <a:prstGeom prst="rect">
            <a:avLst/>
          </a:prstGeom>
          <a:noFill/>
        </p:spPr>
        <p:txBody>
          <a:bodyPr wrap="square" rtlCol="0">
            <a:spAutoFit/>
          </a:bodyPr>
          <a:lstStyle/>
          <a:p>
            <a:r>
              <a:rPr lang="en-US" sz="2800" b="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Razdelek 1.3</a:t>
            </a:r>
            <a:r>
              <a:rPr lang="en-US" sz="2800" b="1">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a:latin typeface="Microsoft Sans Serif" panose="020B0604020202020204" pitchFamily="34" charset="0"/>
                <a:ea typeface="Microsoft Sans Serif" panose="020B0604020202020204" pitchFamily="34" charset="0"/>
                <a:cs typeface="Microsoft Sans Serif" panose="020B0604020202020204" pitchFamily="34" charset="0"/>
              </a:rPr>
              <a:t>Kaj Digital Storytelling?</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0" name="Rectángulo 9">
            <a:extLst>
              <a:ext uri="{FF2B5EF4-FFF2-40B4-BE49-F238E27FC236}">
                <a16:creationId xmlns:a16="http://schemas.microsoft.com/office/drawing/2014/main" id="{D75DE121-E9FB-4509-D1BA-E0575F96D03D}"/>
              </a:ext>
            </a:extLst>
          </p:cNvPr>
          <p:cNvSpPr/>
          <p:nvPr/>
        </p:nvSpPr>
        <p:spPr>
          <a:xfrm>
            <a:off x="8991600" y="2598037"/>
            <a:ext cx="8363786" cy="2308324"/>
          </a:xfrm>
          <a:prstGeom prst="rect">
            <a:avLst/>
          </a:prstGeom>
        </p:spPr>
        <p:txBody>
          <a:bodyPr wrap="square">
            <a:spAutoFit/>
          </a:bodyPr>
          <a:lstStyle/>
          <a:p>
            <a:pPr algn="just">
              <a:defRPr/>
            </a:pP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Uporaba</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digitalnega</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pripovedovanja</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zgodb</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v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trženju</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ponazarja</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kako</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močna</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je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lahko</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blagovna</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znamka</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brez</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staromodne</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oglaševalske</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tehnike</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ki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potencialnim</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strankam</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v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obraz</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potiska</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izdelek</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upa</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da se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bodo</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pozitivno</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odzvale</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To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stvar</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kupimo</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ker</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kupujemo</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življenjski</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slog,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estetiko</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n-US" altLang="es-E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zgodbo</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12" name="Diagrama 11">
            <a:extLst>
              <a:ext uri="{FF2B5EF4-FFF2-40B4-BE49-F238E27FC236}">
                <a16:creationId xmlns:a16="http://schemas.microsoft.com/office/drawing/2014/main" id="{C4D49014-66C6-EF44-3C52-B4E7092E713A}"/>
              </a:ext>
            </a:extLst>
          </p:cNvPr>
          <p:cNvGraphicFramePr/>
          <p:nvPr>
            <p:extLst>
              <p:ext uri="{D42A27DB-BD31-4B8C-83A1-F6EECF244321}">
                <p14:modId xmlns:p14="http://schemas.microsoft.com/office/powerpoint/2010/main" val="3928898302"/>
              </p:ext>
            </p:extLst>
          </p:nvPr>
        </p:nvGraphicFramePr>
        <p:xfrm>
          <a:off x="8077200" y="5380640"/>
          <a:ext cx="6618560" cy="2711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6540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0B2A16EA-8A8E-41DD-AB38-7BCC30A250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3200" y="3600263"/>
            <a:ext cx="5664370" cy="3761928"/>
          </a:xfrm>
          <a:prstGeom prst="rect">
            <a:avLst/>
          </a:prstGeom>
        </p:spPr>
      </p:pic>
      <p:sp>
        <p:nvSpPr>
          <p:cNvPr id="7" name="Rettangolo 6">
            <a:extLst>
              <a:ext uri="{FF2B5EF4-FFF2-40B4-BE49-F238E27FC236}">
                <a16:creationId xmlns:a16="http://schemas.microsoft.com/office/drawing/2014/main" id="{24562779-8603-4056-BFEE-3233432AD7F8}"/>
              </a:ext>
            </a:extLst>
          </p:cNvPr>
          <p:cNvSpPr/>
          <p:nvPr/>
        </p:nvSpPr>
        <p:spPr>
          <a:xfrm>
            <a:off x="1455174" y="2373648"/>
            <a:ext cx="8382000" cy="6198851"/>
          </a:xfrm>
          <a:prstGeom prst="rect">
            <a:avLst/>
          </a:prstGeom>
          <a:solidFill>
            <a:srgbClr val="FFE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uadroTexto 3">
            <a:extLst>
              <a:ext uri="{FF2B5EF4-FFF2-40B4-BE49-F238E27FC236}">
                <a16:creationId xmlns:a16="http://schemas.microsoft.com/office/drawing/2014/main" id="{AE7D6E63-8FCE-C5F5-1F23-82223980FD94}"/>
              </a:ext>
            </a:extLst>
          </p:cNvPr>
          <p:cNvSpPr txBox="1"/>
          <p:nvPr/>
        </p:nvSpPr>
        <p:spPr>
          <a:xfrm>
            <a:off x="1455174" y="732481"/>
            <a:ext cx="62484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Enota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1: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Uvod</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1637830"/>
            <a:ext cx="10040186" cy="523220"/>
          </a:xfrm>
          <a:prstGeom prst="rect">
            <a:avLst/>
          </a:prstGeom>
          <a:noFill/>
        </p:spPr>
        <p:txBody>
          <a:bodyPr wrap="square" rtlCol="0">
            <a:spAutoFit/>
          </a:bodyPr>
          <a:lstStyle/>
          <a:p>
            <a:r>
              <a:rPr lang="en-US" sz="28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Razdelek</a:t>
            </a:r>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1.4</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Drugi</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pomeni</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Digitalnega</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Storytelling</a:t>
            </a:r>
          </a:p>
        </p:txBody>
      </p:sp>
      <p:sp>
        <p:nvSpPr>
          <p:cNvPr id="6" name="Rectángulo 5">
            <a:extLst>
              <a:ext uri="{FF2B5EF4-FFF2-40B4-BE49-F238E27FC236}">
                <a16:creationId xmlns:a16="http://schemas.microsoft.com/office/drawing/2014/main" id="{10478F08-8389-8948-C462-D41A15620BEF}"/>
              </a:ext>
            </a:extLst>
          </p:cNvPr>
          <p:cNvSpPr/>
          <p:nvPr/>
        </p:nvSpPr>
        <p:spPr>
          <a:xfrm>
            <a:off x="1649361" y="2527751"/>
            <a:ext cx="7993626" cy="2554545"/>
          </a:xfrm>
          <a:prstGeom prst="rect">
            <a:avLst/>
          </a:prstGeom>
        </p:spPr>
        <p:txBody>
          <a:bodyPr wrap="square">
            <a:spAutoFit/>
          </a:bodyPr>
          <a:lstStyle/>
          <a:p>
            <a:pPr algn="just">
              <a:defRPr/>
            </a:pPr>
            <a:r>
              <a:rPr lang="en-US"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V </a:t>
            </a:r>
            <a:r>
              <a:rPr lang="en-US" alt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najpreprostejši</a:t>
            </a:r>
            <a:r>
              <a:rPr lang="en-US"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obliki</a:t>
            </a:r>
            <a:r>
              <a:rPr lang="en-US"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 se </a:t>
            </a:r>
            <a:r>
              <a:rPr lang="en-US" alt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digitalno</a:t>
            </a:r>
            <a:r>
              <a:rPr lang="en-US"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pripovedovanje</a:t>
            </a:r>
            <a:r>
              <a:rPr lang="en-US"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zgodb</a:t>
            </a:r>
            <a:r>
              <a:rPr lang="en-US"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nanaša</a:t>
            </a:r>
            <a:r>
              <a:rPr lang="en-US"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na</a:t>
            </a:r>
            <a:r>
              <a:rPr lang="en-US"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prakso</a:t>
            </a:r>
            <a:r>
              <a:rPr lang="en-US"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uporabe</a:t>
            </a:r>
            <a:r>
              <a:rPr lang="en-US"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računalniških</a:t>
            </a:r>
            <a:r>
              <a:rPr lang="en-US"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orodij</a:t>
            </a:r>
            <a:r>
              <a:rPr lang="en-US"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 za </a:t>
            </a:r>
            <a:r>
              <a:rPr lang="en-US" alt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pripovedovanje</a:t>
            </a:r>
            <a:r>
              <a:rPr lang="en-US"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zgodb</a:t>
            </a:r>
            <a:r>
              <a:rPr lang="en-US"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ali</a:t>
            </a:r>
            <a:r>
              <a:rPr lang="en-US"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predstavitev</a:t>
            </a:r>
            <a:r>
              <a:rPr lang="en-US"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idej</a:t>
            </a:r>
            <a:r>
              <a:rPr lang="en-US"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pogosto</a:t>
            </a:r>
            <a:r>
              <a:rPr lang="en-US"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prek</a:t>
            </a:r>
            <a:r>
              <a:rPr lang="en-US"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 platform </a:t>
            </a:r>
            <a:r>
              <a:rPr lang="en-US" alt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družbenih</a:t>
            </a:r>
            <a:r>
              <a:rPr lang="en-US"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medijev</a:t>
            </a:r>
            <a:r>
              <a:rPr lang="en-US"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algn="just">
              <a:defRPr/>
            </a:pPr>
            <a:endParaRPr lang="en-US"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r>
              <a:rPr lang="en-US"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V </a:t>
            </a:r>
            <a:r>
              <a:rPr lang="en-US" alt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nasprotju</a:t>
            </a:r>
            <a:r>
              <a:rPr lang="en-US"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 s </a:t>
            </a:r>
            <a:r>
              <a:rPr lang="en-US" alt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tradicionalnim</a:t>
            </a:r>
            <a:r>
              <a:rPr lang="en-US"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pripovedovanjem</a:t>
            </a:r>
            <a:r>
              <a:rPr lang="en-US"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zgodb</a:t>
            </a:r>
            <a:r>
              <a:rPr lang="en-US"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 ki </a:t>
            </a:r>
            <a:r>
              <a:rPr lang="en-US" alt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uporablja</a:t>
            </a:r>
            <a:r>
              <a:rPr lang="en-US"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materiale</a:t>
            </a:r>
            <a:r>
              <a:rPr lang="en-US"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na</a:t>
            </a:r>
            <a:r>
              <a:rPr lang="en-US"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fizičnih</a:t>
            </a:r>
            <a:r>
              <a:rPr lang="en-US"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medijih</a:t>
            </a:r>
            <a:r>
              <a:rPr lang="en-US"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kot</a:t>
            </a:r>
            <a:r>
              <a:rPr lang="en-US"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 so </a:t>
            </a:r>
            <a:r>
              <a:rPr lang="en-US" alt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papir</a:t>
            </a:r>
            <a:r>
              <a:rPr lang="en-US"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trakovi</a:t>
            </a:r>
            <a:r>
              <a:rPr lang="en-US"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ali</a:t>
            </a:r>
            <a:r>
              <a:rPr lang="en-US"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diski</a:t>
            </a:r>
            <a:r>
              <a:rPr lang="en-US"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 in film, </a:t>
            </a:r>
            <a:r>
              <a:rPr lang="en-US" alt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digitalna</a:t>
            </a:r>
            <a:r>
              <a:rPr lang="en-US"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zgodba</a:t>
            </a:r>
            <a:r>
              <a:rPr lang="en-US"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uporablja</a:t>
            </a:r>
            <a:r>
              <a:rPr lang="en-US"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 material, ki </a:t>
            </a:r>
            <a:r>
              <a:rPr lang="en-US" alt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obstaja</a:t>
            </a:r>
            <a:r>
              <a:rPr lang="en-US"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 v </a:t>
            </a:r>
            <a:r>
              <a:rPr lang="en-US" alt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elektronskih</a:t>
            </a:r>
            <a:r>
              <a:rPr lang="en-US"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s-E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datotekah</a:t>
            </a:r>
            <a:r>
              <a:rPr lang="en-US"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GB"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58DB4997-323E-0692-4E2A-707C0DD6E25B}"/>
              </a:ext>
            </a:extLst>
          </p:cNvPr>
          <p:cNvSpPr txBox="1"/>
          <p:nvPr/>
        </p:nvSpPr>
        <p:spPr>
          <a:xfrm>
            <a:off x="1752600" y="5481227"/>
            <a:ext cx="9144000" cy="2815451"/>
          </a:xfrm>
          <a:prstGeom prst="rect">
            <a:avLst/>
          </a:prstGeom>
          <a:noFill/>
        </p:spPr>
        <p:txBody>
          <a:bodyPr wrap="square">
            <a:spAutoFit/>
          </a:bodyPr>
          <a:lstStyle/>
          <a:p>
            <a:pPr marL="342900" indent="-342900">
              <a:lnSpc>
                <a:spcPts val="3600"/>
              </a:lnSpc>
              <a:buBlip>
                <a:blip r:embed="rId3"/>
              </a:buBlip>
            </a:pPr>
            <a:r>
              <a:rPr lang="en-US" sz="2400" b="1" dirty="0" err="1">
                <a:latin typeface="Microsoft Sans Serif" panose="020B0604020202020204" pitchFamily="34" charset="0"/>
                <a:ea typeface="Microsoft Sans Serif" panose="020B0604020202020204" pitchFamily="34" charset="0"/>
                <a:cs typeface="Microsoft Sans Serif" panose="020B0604020202020204" pitchFamily="34" charset="0"/>
              </a:rPr>
              <a:t>Besedilo</a:t>
            </a:r>
            <a:endPar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lnSpc>
                <a:spcPts val="3600"/>
              </a:lnSpc>
              <a:buBlip>
                <a:blip r:embed="rId3"/>
              </a:buBlip>
            </a:pPr>
            <a:r>
              <a:rPr lang="en-US" sz="2400" b="1" dirty="0" err="1">
                <a:latin typeface="Microsoft Sans Serif" panose="020B0604020202020204" pitchFamily="34" charset="0"/>
                <a:ea typeface="Microsoft Sans Serif" panose="020B0604020202020204" pitchFamily="34" charset="0"/>
                <a:cs typeface="Microsoft Sans Serif" panose="020B0604020202020204" pitchFamily="34" charset="0"/>
              </a:rPr>
              <a:t>Slike</a:t>
            </a:r>
            <a:endPar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lnSpc>
                <a:spcPts val="3600"/>
              </a:lnSpc>
              <a:buBlip>
                <a:blip r:embed="rId3"/>
              </a:buBlip>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Video</a:t>
            </a:r>
          </a:p>
          <a:p>
            <a:pPr marL="342900" indent="-342900">
              <a:lnSpc>
                <a:spcPts val="3600"/>
              </a:lnSpc>
              <a:buBlip>
                <a:blip r:embed="rId3"/>
              </a:buBlip>
            </a:pPr>
            <a:r>
              <a:rPr lang="en-US" sz="2400" b="1" dirty="0" err="1">
                <a:latin typeface="Microsoft Sans Serif" panose="020B0604020202020204" pitchFamily="34" charset="0"/>
                <a:ea typeface="Microsoft Sans Serif" panose="020B0604020202020204" pitchFamily="34" charset="0"/>
                <a:cs typeface="Microsoft Sans Serif" panose="020B0604020202020204" pitchFamily="34" charset="0"/>
              </a:rPr>
              <a:t>Zvočne</a:t>
            </a: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b="1" dirty="0" err="1">
                <a:latin typeface="Microsoft Sans Serif" panose="020B0604020202020204" pitchFamily="34" charset="0"/>
                <a:ea typeface="Microsoft Sans Serif" panose="020B0604020202020204" pitchFamily="34" charset="0"/>
                <a:cs typeface="Microsoft Sans Serif" panose="020B0604020202020204" pitchFamily="34" charset="0"/>
              </a:rPr>
              <a:t>vsebine</a:t>
            </a:r>
            <a:endPar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lnSpc>
                <a:spcPts val="3600"/>
              </a:lnSpc>
              <a:buBlip>
                <a:blip r:embed="rId3"/>
              </a:buBlip>
            </a:pPr>
            <a:r>
              <a:rPr lang="nn-NO" sz="2400" b="1" dirty="0">
                <a:latin typeface="Microsoft Sans Serif" panose="020B0604020202020204" pitchFamily="34" charset="0"/>
                <a:ea typeface="Microsoft Sans Serif" panose="020B0604020202020204" pitchFamily="34" charset="0"/>
                <a:cs typeface="Microsoft Sans Serif" panose="020B0604020202020204" pitchFamily="34" charset="0"/>
              </a:rPr>
              <a:t>Interaktivni elementi, kot so zemljevidi</a:t>
            </a:r>
            <a:endPar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lnSpc>
                <a:spcPts val="3600"/>
              </a:lnSpc>
              <a:buBlip>
                <a:blip r:embed="rId3"/>
              </a:buBlip>
            </a:pPr>
            <a:r>
              <a:rPr lang="nn-NO" sz="2400" b="1" dirty="0">
                <a:latin typeface="Microsoft Sans Serif" panose="020B0604020202020204" pitchFamily="34" charset="0"/>
                <a:ea typeface="Microsoft Sans Serif" panose="020B0604020202020204" pitchFamily="34" charset="0"/>
                <a:cs typeface="Microsoft Sans Serif" panose="020B0604020202020204" pitchFamily="34" charset="0"/>
              </a:rPr>
              <a:t>Elementi družbenih medijev, kot so tviti</a:t>
            </a:r>
            <a:endPar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230504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E7D6E63-8FCE-C5F5-1F23-82223980FD94}"/>
              </a:ext>
            </a:extLst>
          </p:cNvPr>
          <p:cNvSpPr txBox="1"/>
          <p:nvPr/>
        </p:nvSpPr>
        <p:spPr>
          <a:xfrm>
            <a:off x="1436794" y="917670"/>
            <a:ext cx="62484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Enota</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1: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Uvod</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EA88CBC4-0546-B538-622C-F368DA12C848}"/>
              </a:ext>
            </a:extLst>
          </p:cNvPr>
          <p:cNvSpPr txBox="1"/>
          <p:nvPr/>
        </p:nvSpPr>
        <p:spPr>
          <a:xfrm>
            <a:off x="1436794" y="1815578"/>
            <a:ext cx="10040186" cy="954107"/>
          </a:xfrm>
          <a:prstGeom prst="rect">
            <a:avLst/>
          </a:prstGeom>
          <a:noFill/>
        </p:spPr>
        <p:txBody>
          <a:bodyPr wrap="square" rtlCol="0">
            <a:spAutoFit/>
          </a:bodyPr>
          <a:lstStyle/>
          <a:p>
            <a:r>
              <a:rPr lang="en-US" sz="28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Razdelek</a:t>
            </a:r>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1.4</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Različni</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pomeni</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Digitalnega</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Pripovedovanja</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zgodb</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2" name="Goccia 1">
            <a:extLst>
              <a:ext uri="{FF2B5EF4-FFF2-40B4-BE49-F238E27FC236}">
                <a16:creationId xmlns:a16="http://schemas.microsoft.com/office/drawing/2014/main" id="{22EE7A33-91A5-48CF-ABB4-C89AA807FD01}"/>
              </a:ext>
            </a:extLst>
          </p:cNvPr>
          <p:cNvSpPr/>
          <p:nvPr/>
        </p:nvSpPr>
        <p:spPr>
          <a:xfrm rot="2533495">
            <a:off x="3269495" y="5905443"/>
            <a:ext cx="2583000" cy="2586132"/>
          </a:xfrm>
          <a:prstGeom prst="teardrop">
            <a:avLst/>
          </a:prstGeom>
          <a:solidFill>
            <a:srgbClr val="FFECFC"/>
          </a:solidFill>
          <a:ln w="38100">
            <a:solidFill>
              <a:srgbClr val="E58B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Goccia 6">
            <a:extLst>
              <a:ext uri="{FF2B5EF4-FFF2-40B4-BE49-F238E27FC236}">
                <a16:creationId xmlns:a16="http://schemas.microsoft.com/office/drawing/2014/main" id="{352C2023-5358-4E18-B9B5-FCD376CB0205}"/>
              </a:ext>
            </a:extLst>
          </p:cNvPr>
          <p:cNvSpPr/>
          <p:nvPr/>
        </p:nvSpPr>
        <p:spPr>
          <a:xfrm rot="5400000">
            <a:off x="4322562" y="2855934"/>
            <a:ext cx="2583000" cy="2586132"/>
          </a:xfrm>
          <a:prstGeom prst="teardrop">
            <a:avLst/>
          </a:prstGeom>
          <a:solidFill>
            <a:srgbClr val="FFECFC"/>
          </a:solidFill>
          <a:ln w="38100">
            <a:solidFill>
              <a:srgbClr val="E58B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Goccia 7">
            <a:extLst>
              <a:ext uri="{FF2B5EF4-FFF2-40B4-BE49-F238E27FC236}">
                <a16:creationId xmlns:a16="http://schemas.microsoft.com/office/drawing/2014/main" id="{5B108B0E-DC48-4AE5-9095-5A8ECDD50C65}"/>
              </a:ext>
            </a:extLst>
          </p:cNvPr>
          <p:cNvSpPr/>
          <p:nvPr/>
        </p:nvSpPr>
        <p:spPr>
          <a:xfrm rot="13458574">
            <a:off x="12005491" y="5974879"/>
            <a:ext cx="2583000" cy="2586132"/>
          </a:xfrm>
          <a:prstGeom prst="teardrop">
            <a:avLst/>
          </a:prstGeom>
          <a:solidFill>
            <a:srgbClr val="FFECFC"/>
          </a:solidFill>
          <a:ln w="38100">
            <a:solidFill>
              <a:srgbClr val="E58B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Goccia 9">
            <a:extLst>
              <a:ext uri="{FF2B5EF4-FFF2-40B4-BE49-F238E27FC236}">
                <a16:creationId xmlns:a16="http://schemas.microsoft.com/office/drawing/2014/main" id="{6C702126-9685-4EA7-93FB-36D0FBC87998}"/>
              </a:ext>
            </a:extLst>
          </p:cNvPr>
          <p:cNvSpPr/>
          <p:nvPr/>
        </p:nvSpPr>
        <p:spPr>
          <a:xfrm rot="10800000">
            <a:off x="10948808" y="2854368"/>
            <a:ext cx="2583000" cy="2586132"/>
          </a:xfrm>
          <a:prstGeom prst="teardrop">
            <a:avLst/>
          </a:prstGeom>
          <a:solidFill>
            <a:srgbClr val="FFECFC"/>
          </a:solidFill>
          <a:ln w="38100">
            <a:solidFill>
              <a:srgbClr val="E58B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3" name="Ovale 2">
            <a:extLst>
              <a:ext uri="{FF2B5EF4-FFF2-40B4-BE49-F238E27FC236}">
                <a16:creationId xmlns:a16="http://schemas.microsoft.com/office/drawing/2014/main" id="{D9C3A442-978D-4F0B-9945-CB5F56579F36}"/>
              </a:ext>
            </a:extLst>
          </p:cNvPr>
          <p:cNvSpPr/>
          <p:nvPr/>
        </p:nvSpPr>
        <p:spPr>
          <a:xfrm>
            <a:off x="6915837" y="4577350"/>
            <a:ext cx="4024262" cy="3894072"/>
          </a:xfrm>
          <a:prstGeom prst="ellipse">
            <a:avLst/>
          </a:prstGeom>
          <a:noFill/>
          <a:ln w="76200">
            <a:solidFill>
              <a:srgbClr val="B05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A11BFA10-0A6A-43AD-A352-0277F8F2D932}"/>
              </a:ext>
            </a:extLst>
          </p:cNvPr>
          <p:cNvSpPr txBox="1"/>
          <p:nvPr/>
        </p:nvSpPr>
        <p:spPr>
          <a:xfrm>
            <a:off x="7213468" y="5910313"/>
            <a:ext cx="3429000" cy="1077218"/>
          </a:xfrm>
          <a:prstGeom prst="rect">
            <a:avLst/>
          </a:prstGeom>
          <a:noFill/>
        </p:spPr>
        <p:txBody>
          <a:bodyPr wrap="square" rtlCol="0">
            <a:spAutoFit/>
          </a:bodyPr>
          <a:lstStyle/>
          <a:p>
            <a:pPr algn="ctr"/>
            <a:r>
              <a:rPr lang="it-IT" sz="3200" b="1" dirty="0">
                <a:latin typeface="Microsoft Sans Serif" panose="020B0604020202020204" pitchFamily="34" charset="0"/>
                <a:ea typeface="Microsoft Sans Serif" panose="020B0604020202020204" pitchFamily="34" charset="0"/>
                <a:cs typeface="Microsoft Sans Serif" panose="020B0604020202020204" pitchFamily="34" charset="0"/>
              </a:rPr>
              <a:t>DIGITALNI STORYTELLING</a:t>
            </a:r>
          </a:p>
        </p:txBody>
      </p:sp>
      <p:sp>
        <p:nvSpPr>
          <p:cNvPr id="12" name="CasellaDiTesto 11">
            <a:extLst>
              <a:ext uri="{FF2B5EF4-FFF2-40B4-BE49-F238E27FC236}">
                <a16:creationId xmlns:a16="http://schemas.microsoft.com/office/drawing/2014/main" id="{7DB0E14A-8AEB-4543-8583-518350B23441}"/>
              </a:ext>
            </a:extLst>
          </p:cNvPr>
          <p:cNvSpPr txBox="1"/>
          <p:nvPr/>
        </p:nvSpPr>
        <p:spPr>
          <a:xfrm>
            <a:off x="4455893" y="3425725"/>
            <a:ext cx="2305139" cy="1631216"/>
          </a:xfrm>
          <a:prstGeom prst="rect">
            <a:avLst/>
          </a:prstGeom>
          <a:noFill/>
        </p:spPr>
        <p:txBody>
          <a:bodyPr wrap="square" rtlCol="0">
            <a:spAutoFit/>
          </a:bodyPr>
          <a:lstStyle/>
          <a:p>
            <a:pPr algn="ctr"/>
            <a:r>
              <a:rPr lang="it-IT" sz="2000" dirty="0" err="1">
                <a:latin typeface="Microsoft Sans Serif" panose="020B0604020202020204" pitchFamily="34" charset="0"/>
                <a:ea typeface="Microsoft Sans Serif" panose="020B0604020202020204" pitchFamily="34" charset="0"/>
                <a:cs typeface="Microsoft Sans Serif" panose="020B0604020202020204" pitchFamily="34" charset="0"/>
              </a:rPr>
              <a:t>Računalniki</a:t>
            </a:r>
            <a:endParaRPr lang="it-IT"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r>
              <a:rPr lang="it-IT" sz="2000" dirty="0">
                <a:latin typeface="Microsoft Sans Serif" panose="020B0604020202020204" pitchFamily="34" charset="0"/>
                <a:ea typeface="Microsoft Sans Serif" panose="020B0604020202020204" pitchFamily="34" charset="0"/>
                <a:cs typeface="Microsoft Sans Serif" panose="020B0604020202020204" pitchFamily="34" charset="0"/>
              </a:rPr>
              <a:t>z </a:t>
            </a:r>
            <a:r>
              <a:rPr lang="it-IT" sz="2000" dirty="0" err="1">
                <a:latin typeface="Microsoft Sans Serif" panose="020B0604020202020204" pitchFamily="34" charset="0"/>
                <a:ea typeface="Microsoft Sans Serif" panose="020B0604020202020204" pitchFamily="34" charset="0"/>
                <a:cs typeface="Microsoft Sans Serif" panose="020B0604020202020204" pitchFamily="34" charset="0"/>
              </a:rPr>
              <a:t>multimedijskimi</a:t>
            </a:r>
            <a:r>
              <a:rPr lang="it-IT"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000" dirty="0" err="1">
                <a:latin typeface="Microsoft Sans Serif" panose="020B0604020202020204" pitchFamily="34" charset="0"/>
                <a:ea typeface="Microsoft Sans Serif" panose="020B0604020202020204" pitchFamily="34" charset="0"/>
                <a:cs typeface="Microsoft Sans Serif" panose="020B0604020202020204" pitchFamily="34" charset="0"/>
              </a:rPr>
              <a:t>zmogljivostmi</a:t>
            </a:r>
            <a:r>
              <a:rPr lang="it-IT" sz="20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it-IT" sz="2000" dirty="0" err="1">
                <a:latin typeface="Microsoft Sans Serif" panose="020B0604020202020204" pitchFamily="34" charset="0"/>
                <a:ea typeface="Microsoft Sans Serif" panose="020B0604020202020204" pitchFamily="34" charset="0"/>
                <a:cs typeface="Microsoft Sans Serif" panose="020B0604020202020204" pitchFamily="34" charset="0"/>
              </a:rPr>
              <a:t>dovolj</a:t>
            </a:r>
            <a:r>
              <a:rPr lang="it-IT"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000" dirty="0" err="1">
                <a:latin typeface="Microsoft Sans Serif" panose="020B0604020202020204" pitchFamily="34" charset="0"/>
                <a:ea typeface="Microsoft Sans Serif" panose="020B0604020202020204" pitchFamily="34" charset="0"/>
                <a:cs typeface="Microsoft Sans Serif" panose="020B0604020202020204" pitchFamily="34" charset="0"/>
              </a:rPr>
              <a:t>prostora</a:t>
            </a:r>
            <a:r>
              <a:rPr lang="it-IT" sz="2000" dirty="0">
                <a:latin typeface="Microsoft Sans Serif" panose="020B0604020202020204" pitchFamily="34" charset="0"/>
                <a:ea typeface="Microsoft Sans Serif" panose="020B0604020202020204" pitchFamily="34" charset="0"/>
                <a:cs typeface="Microsoft Sans Serif" panose="020B0604020202020204" pitchFamily="34" charset="0"/>
              </a:rPr>
              <a:t> za </a:t>
            </a:r>
            <a:r>
              <a:rPr lang="it-IT" sz="2000" dirty="0" err="1">
                <a:latin typeface="Microsoft Sans Serif" panose="020B0604020202020204" pitchFamily="34" charset="0"/>
                <a:ea typeface="Microsoft Sans Serif" panose="020B0604020202020204" pitchFamily="34" charset="0"/>
                <a:cs typeface="Microsoft Sans Serif" panose="020B0604020202020204" pitchFamily="34" charset="0"/>
              </a:rPr>
              <a:t>shranjevanje</a:t>
            </a:r>
            <a:endParaRPr lang="it-IT"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3" name="CasellaDiTesto 12">
            <a:extLst>
              <a:ext uri="{FF2B5EF4-FFF2-40B4-BE49-F238E27FC236}">
                <a16:creationId xmlns:a16="http://schemas.microsoft.com/office/drawing/2014/main" id="{612D9342-EA68-45F9-B597-D2499BE12FE2}"/>
              </a:ext>
            </a:extLst>
          </p:cNvPr>
          <p:cNvSpPr txBox="1"/>
          <p:nvPr/>
        </p:nvSpPr>
        <p:spPr>
          <a:xfrm>
            <a:off x="3466471" y="6305957"/>
            <a:ext cx="2189046" cy="1938992"/>
          </a:xfrm>
          <a:prstGeom prst="rect">
            <a:avLst/>
          </a:prstGeom>
          <a:noFill/>
        </p:spPr>
        <p:txBody>
          <a:bodyPr wrap="square" rtlCol="0">
            <a:spAutoFit/>
          </a:bodyPr>
          <a:lstStyle/>
          <a:p>
            <a:r>
              <a:rPr lang="it-IT" sz="2000" dirty="0" err="1">
                <a:latin typeface="Microsoft Sans Serif" panose="020B0604020202020204" pitchFamily="34" charset="0"/>
                <a:ea typeface="Microsoft Sans Serif" panose="020B0604020202020204" pitchFamily="34" charset="0"/>
                <a:cs typeface="Microsoft Sans Serif" panose="020B0604020202020204" pitchFamily="34" charset="0"/>
              </a:rPr>
              <a:t>Programska</a:t>
            </a:r>
            <a:r>
              <a:rPr lang="it-IT"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000" dirty="0" err="1">
                <a:latin typeface="Microsoft Sans Serif" panose="020B0604020202020204" pitchFamily="34" charset="0"/>
                <a:ea typeface="Microsoft Sans Serif" panose="020B0604020202020204" pitchFamily="34" charset="0"/>
                <a:cs typeface="Microsoft Sans Serif" panose="020B0604020202020204" pitchFamily="34" charset="0"/>
              </a:rPr>
              <a:t>oprema</a:t>
            </a:r>
            <a:r>
              <a:rPr lang="it-IT" sz="2000" dirty="0">
                <a:latin typeface="Microsoft Sans Serif" panose="020B0604020202020204" pitchFamily="34" charset="0"/>
                <a:ea typeface="Microsoft Sans Serif" panose="020B0604020202020204" pitchFamily="34" charset="0"/>
                <a:cs typeface="Microsoft Sans Serif" panose="020B0604020202020204" pitchFamily="34" charset="0"/>
              </a:rPr>
              <a:t> za </a:t>
            </a:r>
            <a:r>
              <a:rPr lang="it-IT" sz="2000" dirty="0" err="1">
                <a:latin typeface="Microsoft Sans Serif" panose="020B0604020202020204" pitchFamily="34" charset="0"/>
                <a:ea typeface="Microsoft Sans Serif" panose="020B0604020202020204" pitchFamily="34" charset="0"/>
                <a:cs typeface="Microsoft Sans Serif" panose="020B0604020202020204" pitchFamily="34" charset="0"/>
              </a:rPr>
              <a:t>digitalne</a:t>
            </a:r>
            <a:r>
              <a:rPr lang="it-IT"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000" dirty="0" err="1">
                <a:latin typeface="Microsoft Sans Serif" panose="020B0604020202020204" pitchFamily="34" charset="0"/>
                <a:ea typeface="Microsoft Sans Serif" panose="020B0604020202020204" pitchFamily="34" charset="0"/>
                <a:cs typeface="Microsoft Sans Serif" panose="020B0604020202020204" pitchFamily="34" charset="0"/>
              </a:rPr>
              <a:t>medije</a:t>
            </a:r>
            <a:r>
              <a:rPr lang="it-IT" sz="2000" dirty="0">
                <a:latin typeface="Microsoft Sans Serif" panose="020B0604020202020204" pitchFamily="34" charset="0"/>
                <a:ea typeface="Microsoft Sans Serif" panose="020B0604020202020204" pitchFamily="34" charset="0"/>
                <a:cs typeface="Microsoft Sans Serif" panose="020B0604020202020204" pitchFamily="34" charset="0"/>
              </a:rPr>
              <a:t> za </a:t>
            </a:r>
            <a:r>
              <a:rPr lang="it-IT" sz="2000" dirty="0" err="1">
                <a:latin typeface="Microsoft Sans Serif" panose="020B0604020202020204" pitchFamily="34" charset="0"/>
                <a:ea typeface="Microsoft Sans Serif" panose="020B0604020202020204" pitchFamily="34" charset="0"/>
                <a:cs typeface="Microsoft Sans Serif" panose="020B0604020202020204" pitchFamily="34" charset="0"/>
              </a:rPr>
              <a:t>ustvarjanje</a:t>
            </a:r>
            <a:r>
              <a:rPr lang="it-IT" sz="20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it-IT" sz="2000" dirty="0" err="1">
                <a:latin typeface="Microsoft Sans Serif" panose="020B0604020202020204" pitchFamily="34" charset="0"/>
                <a:ea typeface="Microsoft Sans Serif" panose="020B0604020202020204" pitchFamily="34" charset="0"/>
                <a:cs typeface="Microsoft Sans Serif" panose="020B0604020202020204" pitchFamily="34" charset="0"/>
              </a:rPr>
              <a:t>urejanje</a:t>
            </a:r>
            <a:r>
              <a:rPr lang="it-IT"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000" dirty="0" err="1">
                <a:latin typeface="Microsoft Sans Serif" panose="020B0604020202020204" pitchFamily="34" charset="0"/>
                <a:ea typeface="Microsoft Sans Serif" panose="020B0604020202020204" pitchFamily="34" charset="0"/>
                <a:cs typeface="Microsoft Sans Serif" panose="020B0604020202020204" pitchFamily="34" charset="0"/>
              </a:rPr>
              <a:t>slik</a:t>
            </a:r>
            <a:r>
              <a:rPr lang="it-IT"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000" dirty="0" err="1">
                <a:latin typeface="Microsoft Sans Serif" panose="020B0604020202020204" pitchFamily="34" charset="0"/>
                <a:ea typeface="Microsoft Sans Serif" panose="020B0604020202020204" pitchFamily="34" charset="0"/>
                <a:cs typeface="Microsoft Sans Serif" panose="020B0604020202020204" pitchFamily="34" charset="0"/>
              </a:rPr>
              <a:t>videa</a:t>
            </a:r>
            <a:r>
              <a:rPr lang="it-IT" sz="20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it-IT" sz="2000" dirty="0" err="1">
                <a:latin typeface="Microsoft Sans Serif" panose="020B0604020202020204" pitchFamily="34" charset="0"/>
                <a:ea typeface="Microsoft Sans Serif" panose="020B0604020202020204" pitchFamily="34" charset="0"/>
                <a:cs typeface="Microsoft Sans Serif" panose="020B0604020202020204" pitchFamily="34" charset="0"/>
              </a:rPr>
              <a:t>zvoka</a:t>
            </a:r>
            <a:endParaRPr lang="it-IT"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4" name="CasellaDiTesto 13">
            <a:extLst>
              <a:ext uri="{FF2B5EF4-FFF2-40B4-BE49-F238E27FC236}">
                <a16:creationId xmlns:a16="http://schemas.microsoft.com/office/drawing/2014/main" id="{32B54699-4D49-46B9-870F-E84BAF17899D}"/>
              </a:ext>
            </a:extLst>
          </p:cNvPr>
          <p:cNvSpPr txBox="1"/>
          <p:nvPr/>
        </p:nvSpPr>
        <p:spPr>
          <a:xfrm>
            <a:off x="11353800" y="3373532"/>
            <a:ext cx="2085292" cy="1785104"/>
          </a:xfrm>
          <a:prstGeom prst="rect">
            <a:avLst/>
          </a:prstGeom>
          <a:noFill/>
        </p:spPr>
        <p:txBody>
          <a:bodyPr wrap="square" rtlCol="0">
            <a:spAutoFit/>
          </a:bodyPr>
          <a:lstStyle/>
          <a:p>
            <a:r>
              <a:rPr lang="it-IT" sz="2200">
                <a:latin typeface="Microsoft Sans Serif" panose="020B0604020202020204" pitchFamily="34" charset="0"/>
                <a:ea typeface="Microsoft Sans Serif" panose="020B0604020202020204" pitchFamily="34" charset="0"/>
                <a:cs typeface="Microsoft Sans Serif" panose="020B0604020202020204" pitchFamily="34" charset="0"/>
              </a:rPr>
              <a:t>Naprave za zajem slike (npr. digitalni fotoaparat, skenerji itd.)</a:t>
            </a:r>
            <a:endParaRPr lang="it-IT" sz="2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5" name="CasellaDiTesto 14">
            <a:extLst>
              <a:ext uri="{FF2B5EF4-FFF2-40B4-BE49-F238E27FC236}">
                <a16:creationId xmlns:a16="http://schemas.microsoft.com/office/drawing/2014/main" id="{F4ED831D-C69E-459C-B3BB-ABFE4ED16FB0}"/>
              </a:ext>
            </a:extLst>
          </p:cNvPr>
          <p:cNvSpPr txBox="1"/>
          <p:nvPr/>
        </p:nvSpPr>
        <p:spPr>
          <a:xfrm>
            <a:off x="12188262" y="6387367"/>
            <a:ext cx="2085292" cy="1631216"/>
          </a:xfrm>
          <a:prstGeom prst="rect">
            <a:avLst/>
          </a:prstGeom>
          <a:noFill/>
        </p:spPr>
        <p:txBody>
          <a:bodyPr wrap="square" rtlCol="0">
            <a:spAutoFit/>
          </a:bodyPr>
          <a:lstStyle/>
          <a:p>
            <a:r>
              <a:rPr lang="pl-PL" sz="2000" dirty="0">
                <a:latin typeface="Microsoft Sans Serif" panose="020B0604020202020204" pitchFamily="34" charset="0"/>
                <a:ea typeface="Microsoft Sans Serif" panose="020B0604020202020204" pitchFamily="34" charset="0"/>
                <a:cs typeface="Microsoft Sans Serif" panose="020B0604020202020204" pitchFamily="34" charset="0"/>
              </a:rPr>
              <a:t>Naprave za zajem zvoka (npr. mikrofoni in snemalniki zvoka)</a:t>
            </a:r>
            <a:endParaRPr lang="it-IT"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magine 5">
            <a:extLst>
              <a:ext uri="{FF2B5EF4-FFF2-40B4-BE49-F238E27FC236}">
                <a16:creationId xmlns:a16="http://schemas.microsoft.com/office/drawing/2014/main" id="{23AB23F3-D6B8-4A6E-A610-10806B5182C4}"/>
              </a:ext>
            </a:extLst>
          </p:cNvPr>
          <p:cNvPicPr>
            <a:picLocks noChangeAspect="1"/>
          </p:cNvPicPr>
          <p:nvPr/>
        </p:nvPicPr>
        <p:blipFill>
          <a:blip r:embed="rId2"/>
          <a:stretch>
            <a:fillRect/>
          </a:stretch>
        </p:blipFill>
        <p:spPr>
          <a:xfrm>
            <a:off x="1870869" y="6677777"/>
            <a:ext cx="1134253" cy="951730"/>
          </a:xfrm>
          <a:prstGeom prst="rect">
            <a:avLst/>
          </a:prstGeom>
        </p:spPr>
      </p:pic>
      <p:sp>
        <p:nvSpPr>
          <p:cNvPr id="16" name="Rectangle 18">
            <a:extLst>
              <a:ext uri="{FF2B5EF4-FFF2-40B4-BE49-F238E27FC236}">
                <a16:creationId xmlns:a16="http://schemas.microsoft.com/office/drawing/2014/main" id="{16AFA805-81F6-4E78-8F3E-22CD2AEB41A4}"/>
              </a:ext>
            </a:extLst>
          </p:cNvPr>
          <p:cNvSpPr/>
          <p:nvPr/>
        </p:nvSpPr>
        <p:spPr>
          <a:xfrm>
            <a:off x="2845546" y="3493481"/>
            <a:ext cx="1134253" cy="833926"/>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7" name="Rounded Rectangle 7">
            <a:extLst>
              <a:ext uri="{FF2B5EF4-FFF2-40B4-BE49-F238E27FC236}">
                <a16:creationId xmlns:a16="http://schemas.microsoft.com/office/drawing/2014/main" id="{D960EA96-E677-4FA1-8935-296B85845682}"/>
              </a:ext>
            </a:extLst>
          </p:cNvPr>
          <p:cNvSpPr/>
          <p:nvPr/>
        </p:nvSpPr>
        <p:spPr>
          <a:xfrm>
            <a:off x="13811474" y="3490871"/>
            <a:ext cx="909935" cy="710785"/>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8" name="Chord 15">
            <a:extLst>
              <a:ext uri="{FF2B5EF4-FFF2-40B4-BE49-F238E27FC236}">
                <a16:creationId xmlns:a16="http://schemas.microsoft.com/office/drawing/2014/main" id="{C8B6B965-D996-4B5B-B958-C23F80EA80CD}"/>
              </a:ext>
            </a:extLst>
          </p:cNvPr>
          <p:cNvSpPr/>
          <p:nvPr/>
        </p:nvSpPr>
        <p:spPr>
          <a:xfrm>
            <a:off x="14806915" y="6767510"/>
            <a:ext cx="427963" cy="861997"/>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9" name="Donut 24">
            <a:extLst>
              <a:ext uri="{FF2B5EF4-FFF2-40B4-BE49-F238E27FC236}">
                <a16:creationId xmlns:a16="http://schemas.microsoft.com/office/drawing/2014/main" id="{71E66C23-304E-49AD-8F83-5D3DA9894EFA}"/>
              </a:ext>
            </a:extLst>
          </p:cNvPr>
          <p:cNvSpPr/>
          <p:nvPr/>
        </p:nvSpPr>
        <p:spPr>
          <a:xfrm>
            <a:off x="3258400" y="3628291"/>
            <a:ext cx="308543" cy="333508"/>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0" name="Donut 39">
            <a:extLst>
              <a:ext uri="{FF2B5EF4-FFF2-40B4-BE49-F238E27FC236}">
                <a16:creationId xmlns:a16="http://schemas.microsoft.com/office/drawing/2014/main" id="{03D1A060-84C8-439A-9A95-A5B79B54574D}"/>
              </a:ext>
            </a:extLst>
          </p:cNvPr>
          <p:cNvSpPr/>
          <p:nvPr/>
        </p:nvSpPr>
        <p:spPr>
          <a:xfrm>
            <a:off x="2254491" y="6822458"/>
            <a:ext cx="354443" cy="316685"/>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Tree>
    <p:extLst>
      <p:ext uri="{BB962C8B-B14F-4D97-AF65-F5344CB8AC3E}">
        <p14:creationId xmlns:p14="http://schemas.microsoft.com/office/powerpoint/2010/main" val="32298907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4049</TotalTime>
  <Words>2195</Words>
  <Application>Microsoft Office PowerPoint</Application>
  <PresentationFormat>Po meri</PresentationFormat>
  <Paragraphs>187</Paragraphs>
  <Slides>35</Slides>
  <Notes>0</Notes>
  <HiddenSlides>0</HiddenSlides>
  <MMClips>0</MMClips>
  <ScaleCrop>false</ScaleCrop>
  <HeadingPairs>
    <vt:vector size="6" baseType="variant">
      <vt:variant>
        <vt:lpstr>Uporabljene pisave</vt:lpstr>
      </vt:variant>
      <vt:variant>
        <vt:i4>4</vt:i4>
      </vt:variant>
      <vt:variant>
        <vt:lpstr>Tema</vt:lpstr>
      </vt:variant>
      <vt:variant>
        <vt:i4>2</vt:i4>
      </vt:variant>
      <vt:variant>
        <vt:lpstr>Naslovi diapozitivov</vt:lpstr>
      </vt:variant>
      <vt:variant>
        <vt:i4>35</vt:i4>
      </vt:variant>
    </vt:vector>
  </HeadingPairs>
  <TitlesOfParts>
    <vt:vector size="41" baseType="lpstr">
      <vt:lpstr>Arial</vt:lpstr>
      <vt:lpstr>Calibri</vt:lpstr>
      <vt:lpstr>inherit</vt:lpstr>
      <vt:lpstr>Microsoft Sans Serif</vt:lpstr>
      <vt:lpstr>Office Theme</vt:lpstr>
      <vt:lpstr>Diseño personalizado</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E4F PPT TEMPLATE</dc:title>
  <dc:creator>Monia Coppola</dc:creator>
  <cp:keywords>DAE5WsvJFTY,BAEXurJiHZU</cp:keywords>
  <cp:lastModifiedBy>Nataša Orel</cp:lastModifiedBy>
  <cp:revision>118</cp:revision>
  <dcterms:created xsi:type="dcterms:W3CDTF">2022-02-25T10:54:18Z</dcterms:created>
  <dcterms:modified xsi:type="dcterms:W3CDTF">2023-06-11T16:24:18Z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2022-02-25T00:00:00Z</vt:filetime>
  </property>
  <property fmtid="{D5CDD505-2E9C-101B-9397-08002B2CF9AE}" pid="3" name="Creator">
    <vt:lpwstr>Canva</vt:lpwstr>
  </property>
  <property fmtid="{D5CDD505-2E9C-101B-9397-08002B2CF9AE}" pid="4" name="LastSaved">
    <vt:filetime>2022-02-25T00:00:00Z</vt:filetime>
  </property>
</Properties>
</file>