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41"/>
  </p:notesMasterIdLst>
  <p:sldIdLst>
    <p:sldId id="256" r:id="rId3"/>
    <p:sldId id="257" r:id="rId4"/>
    <p:sldId id="261" r:id="rId5"/>
    <p:sldId id="258" r:id="rId6"/>
    <p:sldId id="260" r:id="rId7"/>
    <p:sldId id="267" r:id="rId8"/>
    <p:sldId id="263" r:id="rId9"/>
    <p:sldId id="266" r:id="rId10"/>
    <p:sldId id="296" r:id="rId11"/>
    <p:sldId id="272" r:id="rId12"/>
    <p:sldId id="268" r:id="rId13"/>
    <p:sldId id="276" r:id="rId14"/>
    <p:sldId id="297" r:id="rId15"/>
    <p:sldId id="298" r:id="rId16"/>
    <p:sldId id="299" r:id="rId17"/>
    <p:sldId id="277" r:id="rId18"/>
    <p:sldId id="300" r:id="rId19"/>
    <p:sldId id="311" r:id="rId20"/>
    <p:sldId id="278" r:id="rId21"/>
    <p:sldId id="301" r:id="rId22"/>
    <p:sldId id="279" r:id="rId23"/>
    <p:sldId id="302" r:id="rId24"/>
    <p:sldId id="271" r:id="rId25"/>
    <p:sldId id="283" r:id="rId26"/>
    <p:sldId id="303" r:id="rId27"/>
    <p:sldId id="304" r:id="rId28"/>
    <p:sldId id="305" r:id="rId29"/>
    <p:sldId id="306" r:id="rId30"/>
    <p:sldId id="308" r:id="rId31"/>
    <p:sldId id="309" r:id="rId32"/>
    <p:sldId id="307" r:id="rId33"/>
    <p:sldId id="290" r:id="rId34"/>
    <p:sldId id="291" r:id="rId35"/>
    <p:sldId id="292" r:id="rId36"/>
    <p:sldId id="293" r:id="rId37"/>
    <p:sldId id="310" r:id="rId38"/>
    <p:sldId id="274" r:id="rId39"/>
    <p:sldId id="259" r:id="rId40"/>
  </p:sldIdLst>
  <p:sldSz cx="18288000" cy="10287000"/>
  <p:notesSz cx="18288000" cy="10287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894"/>
    <a:srgbClr val="E076D1"/>
    <a:srgbClr val="F5D3F0"/>
    <a:srgbClr val="FFECFC"/>
    <a:srgbClr val="E58BD8"/>
    <a:srgbClr val="D18A21"/>
    <a:srgbClr val="ECA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p:cViewPr varScale="1">
        <p:scale>
          <a:sx n="57" d="100"/>
          <a:sy n="57" d="100"/>
        </p:scale>
        <p:origin x="451"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a Nikić" userId="3b493be7-6bc5-409a-8d7a-599eb27ce1f6" providerId="ADAL" clId="{10133F39-7782-417B-96CB-1D79D09EC600}"/>
    <pc:docChg chg="custSel modSld">
      <pc:chgData name="Jasmina Nikić" userId="3b493be7-6bc5-409a-8d7a-599eb27ce1f6" providerId="ADAL" clId="{10133F39-7782-417B-96CB-1D79D09EC600}" dt="2023-06-12T08:09:58.835" v="2230" actId="1035"/>
      <pc:docMkLst>
        <pc:docMk/>
      </pc:docMkLst>
      <pc:sldChg chg="modSp mod">
        <pc:chgData name="Jasmina Nikić" userId="3b493be7-6bc5-409a-8d7a-599eb27ce1f6" providerId="ADAL" clId="{10133F39-7782-417B-96CB-1D79D09EC600}" dt="2023-04-04T12:31:42.003" v="81" actId="20577"/>
        <pc:sldMkLst>
          <pc:docMk/>
          <pc:sldMk cId="4134836972" sldId="257"/>
        </pc:sldMkLst>
        <pc:spChg chg="mod">
          <ac:chgData name="Jasmina Nikić" userId="3b493be7-6bc5-409a-8d7a-599eb27ce1f6" providerId="ADAL" clId="{10133F39-7782-417B-96CB-1D79D09EC600}" dt="2023-04-04T12:29:15.237" v="33" actId="20577"/>
          <ac:spMkLst>
            <pc:docMk/>
            <pc:sldMk cId="4134836972" sldId="257"/>
            <ac:spMk id="2" creationId="{9FD79239-ADE2-4DC9-875C-DD0088D1160B}"/>
          </ac:spMkLst>
        </pc:spChg>
        <pc:spChg chg="mod">
          <ac:chgData name="Jasmina Nikić" userId="3b493be7-6bc5-409a-8d7a-599eb27ce1f6" providerId="ADAL" clId="{10133F39-7782-417B-96CB-1D79D09EC600}" dt="2023-04-04T12:29:37.781" v="34"/>
          <ac:spMkLst>
            <pc:docMk/>
            <pc:sldMk cId="4134836972" sldId="257"/>
            <ac:spMk id="3" creationId="{B0BB7DBF-2106-41DB-8A1B-0DC740ED66F0}"/>
          </ac:spMkLst>
        </pc:spChg>
        <pc:spChg chg="mod">
          <ac:chgData name="Jasmina Nikić" userId="3b493be7-6bc5-409a-8d7a-599eb27ce1f6" providerId="ADAL" clId="{10133F39-7782-417B-96CB-1D79D09EC600}" dt="2023-04-04T12:30:02.214" v="39" actId="20577"/>
          <ac:spMkLst>
            <pc:docMk/>
            <pc:sldMk cId="4134836972" sldId="257"/>
            <ac:spMk id="7" creationId="{899353FE-8C02-491A-97E3-0F609EE7C293}"/>
          </ac:spMkLst>
        </pc:spChg>
        <pc:spChg chg="mod">
          <ac:chgData name="Jasmina Nikić" userId="3b493be7-6bc5-409a-8d7a-599eb27ce1f6" providerId="ADAL" clId="{10133F39-7782-417B-96CB-1D79D09EC600}" dt="2023-04-04T12:30:25.673" v="45" actId="20577"/>
          <ac:spMkLst>
            <pc:docMk/>
            <pc:sldMk cId="4134836972" sldId="257"/>
            <ac:spMk id="8" creationId="{9AAF9D6F-057A-419A-8258-16F5D0B83874}"/>
          </ac:spMkLst>
        </pc:spChg>
        <pc:spChg chg="mod">
          <ac:chgData name="Jasmina Nikić" userId="3b493be7-6bc5-409a-8d7a-599eb27ce1f6" providerId="ADAL" clId="{10133F39-7782-417B-96CB-1D79D09EC600}" dt="2023-04-04T12:30:57.365" v="59" actId="20577"/>
          <ac:spMkLst>
            <pc:docMk/>
            <pc:sldMk cId="4134836972" sldId="257"/>
            <ac:spMk id="9" creationId="{85E2FE64-2B8D-4D64-8B27-C2EB62F25D86}"/>
          </ac:spMkLst>
        </pc:spChg>
        <pc:spChg chg="mod">
          <ac:chgData name="Jasmina Nikić" userId="3b493be7-6bc5-409a-8d7a-599eb27ce1f6" providerId="ADAL" clId="{10133F39-7782-417B-96CB-1D79D09EC600}" dt="2023-04-04T12:31:42.003" v="81" actId="20577"/>
          <ac:spMkLst>
            <pc:docMk/>
            <pc:sldMk cId="4134836972" sldId="257"/>
            <ac:spMk id="12" creationId="{4E7732AF-EE18-4805-973E-FA3B375D6F1A}"/>
          </ac:spMkLst>
        </pc:spChg>
      </pc:sldChg>
      <pc:sldChg chg="modSp mod">
        <pc:chgData name="Jasmina Nikić" userId="3b493be7-6bc5-409a-8d7a-599eb27ce1f6" providerId="ADAL" clId="{10133F39-7782-417B-96CB-1D79D09EC600}" dt="2023-04-04T12:44:02.657" v="252"/>
        <pc:sldMkLst>
          <pc:docMk/>
          <pc:sldMk cId="223491048" sldId="258"/>
        </pc:sldMkLst>
        <pc:spChg chg="mod">
          <ac:chgData name="Jasmina Nikić" userId="3b493be7-6bc5-409a-8d7a-599eb27ce1f6" providerId="ADAL" clId="{10133F39-7782-417B-96CB-1D79D09EC600}" dt="2023-04-04T12:42:51.289" v="219" actId="20577"/>
          <ac:spMkLst>
            <pc:docMk/>
            <pc:sldMk cId="223491048" sldId="258"/>
            <ac:spMk id="2" creationId="{E625E0BC-2C03-4133-9CEF-1FF5F8AB3A15}"/>
          </ac:spMkLst>
        </pc:spChg>
        <pc:spChg chg="mod">
          <ac:chgData name="Jasmina Nikić" userId="3b493be7-6bc5-409a-8d7a-599eb27ce1f6" providerId="ADAL" clId="{10133F39-7782-417B-96CB-1D79D09EC600}" dt="2023-04-04T12:43:04.897" v="250" actId="20577"/>
          <ac:spMkLst>
            <pc:docMk/>
            <pc:sldMk cId="223491048" sldId="258"/>
            <ac:spMk id="3" creationId="{82C042FF-D434-4A38-93CB-0832511D99F8}"/>
          </ac:spMkLst>
        </pc:spChg>
        <pc:spChg chg="mod">
          <ac:chgData name="Jasmina Nikić" userId="3b493be7-6bc5-409a-8d7a-599eb27ce1f6" providerId="ADAL" clId="{10133F39-7782-417B-96CB-1D79D09EC600}" dt="2023-04-04T12:43:23.635" v="251"/>
          <ac:spMkLst>
            <pc:docMk/>
            <pc:sldMk cId="223491048" sldId="258"/>
            <ac:spMk id="5" creationId="{B59724D0-2BD1-45F5-9EB6-C3342516D8F5}"/>
          </ac:spMkLst>
        </pc:spChg>
        <pc:graphicFrameChg chg="mod">
          <ac:chgData name="Jasmina Nikić" userId="3b493be7-6bc5-409a-8d7a-599eb27ce1f6" providerId="ADAL" clId="{10133F39-7782-417B-96CB-1D79D09EC600}" dt="2023-04-04T12:44:02.657" v="252"/>
          <ac:graphicFrameMkLst>
            <pc:docMk/>
            <pc:sldMk cId="223491048" sldId="258"/>
            <ac:graphicFrameMk id="12" creationId="{C4D49014-66C6-EF44-3C52-B4E7092E713A}"/>
          </ac:graphicFrameMkLst>
        </pc:graphicFrameChg>
      </pc:sldChg>
      <pc:sldChg chg="modSp mod">
        <pc:chgData name="Jasmina Nikić" userId="3b493be7-6bc5-409a-8d7a-599eb27ce1f6" providerId="ADAL" clId="{10133F39-7782-417B-96CB-1D79D09EC600}" dt="2023-04-07T09:22:48.775" v="2166" actId="20577"/>
        <pc:sldMkLst>
          <pc:docMk/>
          <pc:sldMk cId="1779892613" sldId="259"/>
        </pc:sldMkLst>
        <pc:spChg chg="mod">
          <ac:chgData name="Jasmina Nikić" userId="3b493be7-6bc5-409a-8d7a-599eb27ce1f6" providerId="ADAL" clId="{10133F39-7782-417B-96CB-1D79D09EC600}" dt="2023-04-07T09:22:48.775" v="2166" actId="20577"/>
          <ac:spMkLst>
            <pc:docMk/>
            <pc:sldMk cId="1779892613" sldId="259"/>
            <ac:spMk id="2" creationId="{4FEDDD99-298F-41D0-922C-4BD6E66D7434}"/>
          </ac:spMkLst>
        </pc:spChg>
      </pc:sldChg>
      <pc:sldChg chg="modSp mod">
        <pc:chgData name="Jasmina Nikić" userId="3b493be7-6bc5-409a-8d7a-599eb27ce1f6" providerId="ADAL" clId="{10133F39-7782-417B-96CB-1D79D09EC600}" dt="2023-04-04T12:45:58.939" v="279"/>
        <pc:sldMkLst>
          <pc:docMk/>
          <pc:sldMk cId="745332197" sldId="260"/>
        </pc:sldMkLst>
        <pc:spChg chg="mod">
          <ac:chgData name="Jasmina Nikić" userId="3b493be7-6bc5-409a-8d7a-599eb27ce1f6" providerId="ADAL" clId="{10133F39-7782-417B-96CB-1D79D09EC600}" dt="2023-04-04T12:44:51.666" v="261" actId="20577"/>
          <ac:spMkLst>
            <pc:docMk/>
            <pc:sldMk cId="745332197" sldId="260"/>
            <ac:spMk id="4" creationId="{AE7D6E63-8FCE-C5F5-1F23-82223980FD94}"/>
          </ac:spMkLst>
        </pc:spChg>
        <pc:spChg chg="mod">
          <ac:chgData name="Jasmina Nikić" userId="3b493be7-6bc5-409a-8d7a-599eb27ce1f6" providerId="ADAL" clId="{10133F39-7782-417B-96CB-1D79D09EC600}" dt="2023-04-04T12:45:18.941" v="277"/>
          <ac:spMkLst>
            <pc:docMk/>
            <pc:sldMk cId="745332197" sldId="260"/>
            <ac:spMk id="5" creationId="{EA88CBC4-0546-B538-622C-F368DA12C848}"/>
          </ac:spMkLst>
        </pc:spChg>
        <pc:spChg chg="mod">
          <ac:chgData name="Jasmina Nikić" userId="3b493be7-6bc5-409a-8d7a-599eb27ce1f6" providerId="ADAL" clId="{10133F39-7782-417B-96CB-1D79D09EC600}" dt="2023-04-04T12:45:37.619" v="278"/>
          <ac:spMkLst>
            <pc:docMk/>
            <pc:sldMk cId="745332197" sldId="260"/>
            <ac:spMk id="6" creationId="{10478F08-8389-8948-C462-D41A15620BEF}"/>
          </ac:spMkLst>
        </pc:spChg>
        <pc:spChg chg="mod">
          <ac:chgData name="Jasmina Nikić" userId="3b493be7-6bc5-409a-8d7a-599eb27ce1f6" providerId="ADAL" clId="{10133F39-7782-417B-96CB-1D79D09EC600}" dt="2023-04-04T12:45:58.939" v="279"/>
          <ac:spMkLst>
            <pc:docMk/>
            <pc:sldMk cId="745332197" sldId="260"/>
            <ac:spMk id="10" creationId="{C3FFC6C5-3F35-479D-91B3-949C579C9F2E}"/>
          </ac:spMkLst>
        </pc:spChg>
      </pc:sldChg>
      <pc:sldChg chg="modSp mod">
        <pc:chgData name="Jasmina Nikić" userId="3b493be7-6bc5-409a-8d7a-599eb27ce1f6" providerId="ADAL" clId="{10133F39-7782-417B-96CB-1D79D09EC600}" dt="2023-04-04T12:42:24.569" v="193"/>
        <pc:sldMkLst>
          <pc:docMk/>
          <pc:sldMk cId="1343466137" sldId="261"/>
        </pc:sldMkLst>
        <pc:spChg chg="mod">
          <ac:chgData name="Jasmina Nikić" userId="3b493be7-6bc5-409a-8d7a-599eb27ce1f6" providerId="ADAL" clId="{10133F39-7782-417B-96CB-1D79D09EC600}" dt="2023-04-04T12:31:52.324" v="92" actId="20577"/>
          <ac:spMkLst>
            <pc:docMk/>
            <pc:sldMk cId="1343466137" sldId="261"/>
            <ac:spMk id="2" creationId="{9FD79239-ADE2-4DC9-875C-DD0088D1160B}"/>
          </ac:spMkLst>
        </pc:spChg>
        <pc:spChg chg="mod">
          <ac:chgData name="Jasmina Nikić" userId="3b493be7-6bc5-409a-8d7a-599eb27ce1f6" providerId="ADAL" clId="{10133F39-7782-417B-96CB-1D79D09EC600}" dt="2023-04-04T12:32:10.677" v="93"/>
          <ac:spMkLst>
            <pc:docMk/>
            <pc:sldMk cId="1343466137" sldId="261"/>
            <ac:spMk id="4" creationId="{C7C9F896-2DB9-4A46-BF95-8A9C26C19FE9}"/>
          </ac:spMkLst>
        </pc:spChg>
        <pc:spChg chg="mod">
          <ac:chgData name="Jasmina Nikić" userId="3b493be7-6bc5-409a-8d7a-599eb27ce1f6" providerId="ADAL" clId="{10133F39-7782-417B-96CB-1D79D09EC600}" dt="2023-04-04T12:32:54.909" v="151"/>
          <ac:spMkLst>
            <pc:docMk/>
            <pc:sldMk cId="1343466137" sldId="261"/>
            <ac:spMk id="5" creationId="{6383C766-C59A-4336-B14B-5E1B269C5395}"/>
          </ac:spMkLst>
        </pc:spChg>
        <pc:spChg chg="mod">
          <ac:chgData name="Jasmina Nikić" userId="3b493be7-6bc5-409a-8d7a-599eb27ce1f6" providerId="ADAL" clId="{10133F39-7782-417B-96CB-1D79D09EC600}" dt="2023-04-04T12:32:35.155" v="150" actId="20577"/>
          <ac:spMkLst>
            <pc:docMk/>
            <pc:sldMk cId="1343466137" sldId="261"/>
            <ac:spMk id="7" creationId="{899353FE-8C02-491A-97E3-0F609EE7C293}"/>
          </ac:spMkLst>
        </pc:spChg>
        <pc:spChg chg="mod">
          <ac:chgData name="Jasmina Nikić" userId="3b493be7-6bc5-409a-8d7a-599eb27ce1f6" providerId="ADAL" clId="{10133F39-7782-417B-96CB-1D79D09EC600}" dt="2023-04-04T12:42:02.131" v="191"/>
          <ac:spMkLst>
            <pc:docMk/>
            <pc:sldMk cId="1343466137" sldId="261"/>
            <ac:spMk id="19" creationId="{4601842E-295C-4A98-8CD7-4AED3817D489}"/>
          </ac:spMkLst>
        </pc:spChg>
        <pc:spChg chg="mod">
          <ac:chgData name="Jasmina Nikić" userId="3b493be7-6bc5-409a-8d7a-599eb27ce1f6" providerId="ADAL" clId="{10133F39-7782-417B-96CB-1D79D09EC600}" dt="2023-04-04T12:33:40.942" v="156" actId="1076"/>
          <ac:spMkLst>
            <pc:docMk/>
            <pc:sldMk cId="1343466137" sldId="261"/>
            <ac:spMk id="20" creationId="{B89EC2C6-D583-10AD-C79A-2634F76ECF68}"/>
          </ac:spMkLst>
        </pc:spChg>
        <pc:spChg chg="mod">
          <ac:chgData name="Jasmina Nikić" userId="3b493be7-6bc5-409a-8d7a-599eb27ce1f6" providerId="ADAL" clId="{10133F39-7782-417B-96CB-1D79D09EC600}" dt="2023-04-04T12:38:24.888" v="157"/>
          <ac:spMkLst>
            <pc:docMk/>
            <pc:sldMk cId="1343466137" sldId="261"/>
            <ac:spMk id="21" creationId="{F55AED91-6BB3-390F-EEC2-00D8479C7708}"/>
          </ac:spMkLst>
        </pc:spChg>
        <pc:spChg chg="mod">
          <ac:chgData name="Jasmina Nikić" userId="3b493be7-6bc5-409a-8d7a-599eb27ce1f6" providerId="ADAL" clId="{10133F39-7782-417B-96CB-1D79D09EC600}" dt="2023-04-04T12:42:24.569" v="193"/>
          <ac:spMkLst>
            <pc:docMk/>
            <pc:sldMk cId="1343466137" sldId="261"/>
            <ac:spMk id="24" creationId="{C5ED0D2D-71E8-49A7-BBE4-BE92D022717E}"/>
          </ac:spMkLst>
        </pc:spChg>
        <pc:spChg chg="mod">
          <ac:chgData name="Jasmina Nikić" userId="3b493be7-6bc5-409a-8d7a-599eb27ce1f6" providerId="ADAL" clId="{10133F39-7782-417B-96CB-1D79D09EC600}" dt="2023-04-04T12:39:39.197" v="164" actId="20577"/>
          <ac:spMkLst>
            <pc:docMk/>
            <pc:sldMk cId="1343466137" sldId="261"/>
            <ac:spMk id="25" creationId="{9216AC3D-4E53-97A4-1317-29288B9C440B}"/>
          </ac:spMkLst>
        </pc:spChg>
        <pc:spChg chg="mod">
          <ac:chgData name="Jasmina Nikić" userId="3b493be7-6bc5-409a-8d7a-599eb27ce1f6" providerId="ADAL" clId="{10133F39-7782-417B-96CB-1D79D09EC600}" dt="2023-04-04T12:40:06.455" v="165"/>
          <ac:spMkLst>
            <pc:docMk/>
            <pc:sldMk cId="1343466137" sldId="261"/>
            <ac:spMk id="26" creationId="{ECCD748E-8591-99B1-4D78-7B663A659DBB}"/>
          </ac:spMkLst>
        </pc:spChg>
        <pc:spChg chg="mod">
          <ac:chgData name="Jasmina Nikić" userId="3b493be7-6bc5-409a-8d7a-599eb27ce1f6" providerId="ADAL" clId="{10133F39-7782-417B-96CB-1D79D09EC600}" dt="2023-04-04T12:40:56.752" v="184"/>
          <ac:spMkLst>
            <pc:docMk/>
            <pc:sldMk cId="1343466137" sldId="261"/>
            <ac:spMk id="27" creationId="{0C0A054E-8F5B-33CA-0ACC-1E47492448DF}"/>
          </ac:spMkLst>
        </pc:spChg>
        <pc:spChg chg="mod">
          <ac:chgData name="Jasmina Nikić" userId="3b493be7-6bc5-409a-8d7a-599eb27ce1f6" providerId="ADAL" clId="{10133F39-7782-417B-96CB-1D79D09EC600}" dt="2023-04-04T12:40:34.503" v="183" actId="20577"/>
          <ac:spMkLst>
            <pc:docMk/>
            <pc:sldMk cId="1343466137" sldId="261"/>
            <ac:spMk id="28" creationId="{A8116CE2-6805-1AB1-7DFA-15D6E7F73433}"/>
          </ac:spMkLst>
        </pc:spChg>
        <pc:spChg chg="mod">
          <ac:chgData name="Jasmina Nikić" userId="3b493be7-6bc5-409a-8d7a-599eb27ce1f6" providerId="ADAL" clId="{10133F39-7782-417B-96CB-1D79D09EC600}" dt="2023-04-04T12:41:33.048" v="190" actId="20577"/>
          <ac:spMkLst>
            <pc:docMk/>
            <pc:sldMk cId="1343466137" sldId="261"/>
            <ac:spMk id="33" creationId="{69B12FA5-AE61-4DA5-4550-AFD82F2B0C7F}"/>
          </ac:spMkLst>
        </pc:spChg>
        <pc:grpChg chg="mod">
          <ac:chgData name="Jasmina Nikić" userId="3b493be7-6bc5-409a-8d7a-599eb27ce1f6" providerId="ADAL" clId="{10133F39-7782-417B-96CB-1D79D09EC600}" dt="2023-04-04T12:32:13.886" v="94" actId="14100"/>
          <ac:grpSpMkLst>
            <pc:docMk/>
            <pc:sldMk cId="1343466137" sldId="261"/>
            <ac:grpSpMk id="3" creationId="{4C2CCD2F-B37A-4530-AE9C-F63224C4ED3A}"/>
          </ac:grpSpMkLst>
        </pc:grpChg>
        <pc:grpChg chg="mod">
          <ac:chgData name="Jasmina Nikić" userId="3b493be7-6bc5-409a-8d7a-599eb27ce1f6" providerId="ADAL" clId="{10133F39-7782-417B-96CB-1D79D09EC600}" dt="2023-04-04T12:32:58.636" v="152" actId="14100"/>
          <ac:grpSpMkLst>
            <pc:docMk/>
            <pc:sldMk cId="1343466137" sldId="261"/>
            <ac:grpSpMk id="6" creationId="{0F5BCD87-8C0C-4992-A9C1-9EAADA3324B7}"/>
          </ac:grpSpMkLst>
        </pc:grpChg>
        <pc:grpChg chg="mod">
          <ac:chgData name="Jasmina Nikić" userId="3b493be7-6bc5-409a-8d7a-599eb27ce1f6" providerId="ADAL" clId="{10133F39-7782-417B-96CB-1D79D09EC600}" dt="2023-04-04T12:38:27.792" v="158" actId="14100"/>
          <ac:grpSpMkLst>
            <pc:docMk/>
            <pc:sldMk cId="1343466137" sldId="261"/>
            <ac:grpSpMk id="8" creationId="{F350501F-1F88-45F4-BB2C-0897BEF02CA2}"/>
          </ac:grpSpMkLst>
        </pc:grpChg>
        <pc:grpChg chg="mod">
          <ac:chgData name="Jasmina Nikić" userId="3b493be7-6bc5-409a-8d7a-599eb27ce1f6" providerId="ADAL" clId="{10133F39-7782-417B-96CB-1D79D09EC600}" dt="2023-04-04T12:42:05.827" v="192" actId="14100"/>
          <ac:grpSpMkLst>
            <pc:docMk/>
            <pc:sldMk cId="1343466137" sldId="261"/>
            <ac:grpSpMk id="10" creationId="{88C15631-A355-47AD-8223-D65B9F8BA28F}"/>
          </ac:grpSpMkLst>
        </pc:grpChg>
        <pc:grpChg chg="mod">
          <ac:chgData name="Jasmina Nikić" userId="3b493be7-6bc5-409a-8d7a-599eb27ce1f6" providerId="ADAL" clId="{10133F39-7782-417B-96CB-1D79D09EC600}" dt="2023-04-04T12:41:01.054" v="185" actId="14100"/>
          <ac:grpSpMkLst>
            <pc:docMk/>
            <pc:sldMk cId="1343466137" sldId="261"/>
            <ac:grpSpMk id="11" creationId="{950F92C5-254D-4F05-9DC7-E639FC2AA71C}"/>
          </ac:grpSpMkLst>
        </pc:grpChg>
      </pc:sldChg>
      <pc:sldChg chg="modSp mod">
        <pc:chgData name="Jasmina Nikić" userId="3b493be7-6bc5-409a-8d7a-599eb27ce1f6" providerId="ADAL" clId="{10133F39-7782-417B-96CB-1D79D09EC600}" dt="2023-04-04T12:50:09.907" v="375"/>
        <pc:sldMkLst>
          <pc:docMk/>
          <pc:sldMk cId="3377389204" sldId="263"/>
        </pc:sldMkLst>
        <pc:spChg chg="mod">
          <ac:chgData name="Jasmina Nikić" userId="3b493be7-6bc5-409a-8d7a-599eb27ce1f6" providerId="ADAL" clId="{10133F39-7782-417B-96CB-1D79D09EC600}" dt="2023-04-04T12:49:30.354" v="373" actId="20577"/>
          <ac:spMkLst>
            <pc:docMk/>
            <pc:sldMk cId="3377389204" sldId="263"/>
            <ac:spMk id="2" creationId="{B55D1384-6811-342B-65B8-F85E2C0DA244}"/>
          </ac:spMkLst>
        </pc:spChg>
        <pc:spChg chg="mod">
          <ac:chgData name="Jasmina Nikić" userId="3b493be7-6bc5-409a-8d7a-599eb27ce1f6" providerId="ADAL" clId="{10133F39-7782-417B-96CB-1D79D09EC600}" dt="2023-04-04T12:49:49.690" v="374"/>
          <ac:spMkLst>
            <pc:docMk/>
            <pc:sldMk cId="3377389204" sldId="263"/>
            <ac:spMk id="4" creationId="{C19CE81B-88B7-56D0-835C-580EF1D39AEA}"/>
          </ac:spMkLst>
        </pc:spChg>
        <pc:spChg chg="mod">
          <ac:chgData name="Jasmina Nikić" userId="3b493be7-6bc5-409a-8d7a-599eb27ce1f6" providerId="ADAL" clId="{10133F39-7782-417B-96CB-1D79D09EC600}" dt="2023-04-04T12:50:09.907" v="375"/>
          <ac:spMkLst>
            <pc:docMk/>
            <pc:sldMk cId="3377389204" sldId="263"/>
            <ac:spMk id="7" creationId="{DC5D6AA9-5455-9552-81E8-CF2B76572622}"/>
          </ac:spMkLst>
        </pc:spChg>
      </pc:sldChg>
      <pc:sldChg chg="modSp mod">
        <pc:chgData name="Jasmina Nikić" userId="3b493be7-6bc5-409a-8d7a-599eb27ce1f6" providerId="ADAL" clId="{10133F39-7782-417B-96CB-1D79D09EC600}" dt="2023-04-04T12:52:15.715" v="407" actId="20577"/>
        <pc:sldMkLst>
          <pc:docMk/>
          <pc:sldMk cId="2773180155" sldId="266"/>
        </pc:sldMkLst>
        <pc:spChg chg="mod">
          <ac:chgData name="Jasmina Nikić" userId="3b493be7-6bc5-409a-8d7a-599eb27ce1f6" providerId="ADAL" clId="{10133F39-7782-417B-96CB-1D79D09EC600}" dt="2023-04-04T12:51:01.902" v="387" actId="1076"/>
          <ac:spMkLst>
            <pc:docMk/>
            <pc:sldMk cId="2773180155" sldId="266"/>
            <ac:spMk id="4" creationId="{AE7D6E63-8FCE-C5F5-1F23-82223980FD94}"/>
          </ac:spMkLst>
        </pc:spChg>
        <pc:spChg chg="mod">
          <ac:chgData name="Jasmina Nikić" userId="3b493be7-6bc5-409a-8d7a-599eb27ce1f6" providerId="ADAL" clId="{10133F39-7782-417B-96CB-1D79D09EC600}" dt="2023-04-04T12:51:36.695" v="404" actId="14100"/>
          <ac:spMkLst>
            <pc:docMk/>
            <pc:sldMk cId="2773180155" sldId="266"/>
            <ac:spMk id="5" creationId="{EA88CBC4-0546-B538-622C-F368DA12C848}"/>
          </ac:spMkLst>
        </pc:spChg>
        <pc:spChg chg="mod">
          <ac:chgData name="Jasmina Nikić" userId="3b493be7-6bc5-409a-8d7a-599eb27ce1f6" providerId="ADAL" clId="{10133F39-7782-417B-96CB-1D79D09EC600}" dt="2023-04-04T12:52:15.715" v="407" actId="20577"/>
          <ac:spMkLst>
            <pc:docMk/>
            <pc:sldMk cId="2773180155" sldId="266"/>
            <ac:spMk id="6" creationId="{10478F08-8389-8948-C462-D41A15620BEF}"/>
          </ac:spMkLst>
        </pc:spChg>
      </pc:sldChg>
      <pc:sldChg chg="modSp mod">
        <pc:chgData name="Jasmina Nikić" userId="3b493be7-6bc5-409a-8d7a-599eb27ce1f6" providerId="ADAL" clId="{10133F39-7782-417B-96CB-1D79D09EC600}" dt="2023-04-04T12:47:30.941" v="364"/>
        <pc:sldMkLst>
          <pc:docMk/>
          <pc:sldMk cId="2656540719" sldId="267"/>
        </pc:sldMkLst>
        <pc:spChg chg="mod">
          <ac:chgData name="Jasmina Nikić" userId="3b493be7-6bc5-409a-8d7a-599eb27ce1f6" providerId="ADAL" clId="{10133F39-7782-417B-96CB-1D79D09EC600}" dt="2023-04-04T12:46:20.994" v="305" actId="20577"/>
          <ac:spMkLst>
            <pc:docMk/>
            <pc:sldMk cId="2656540719" sldId="267"/>
            <ac:spMk id="2" creationId="{E625E0BC-2C03-4133-9CEF-1FF5F8AB3A15}"/>
          </ac:spMkLst>
        </pc:spChg>
        <pc:spChg chg="mod">
          <ac:chgData name="Jasmina Nikić" userId="3b493be7-6bc5-409a-8d7a-599eb27ce1f6" providerId="ADAL" clId="{10133F39-7782-417B-96CB-1D79D09EC600}" dt="2023-04-04T12:46:38.416" v="362" actId="20577"/>
          <ac:spMkLst>
            <pc:docMk/>
            <pc:sldMk cId="2656540719" sldId="267"/>
            <ac:spMk id="3" creationId="{82C042FF-D434-4A38-93CB-0832511D99F8}"/>
          </ac:spMkLst>
        </pc:spChg>
        <pc:spChg chg="mod">
          <ac:chgData name="Jasmina Nikić" userId="3b493be7-6bc5-409a-8d7a-599eb27ce1f6" providerId="ADAL" clId="{10133F39-7782-417B-96CB-1D79D09EC600}" dt="2023-04-04T12:47:30.941" v="364"/>
          <ac:spMkLst>
            <pc:docMk/>
            <pc:sldMk cId="2656540719" sldId="267"/>
            <ac:spMk id="10" creationId="{D75DE121-E9FB-4509-D1BA-E0575F96D03D}"/>
          </ac:spMkLst>
        </pc:spChg>
        <pc:graphicFrameChg chg="mod">
          <ac:chgData name="Jasmina Nikić" userId="3b493be7-6bc5-409a-8d7a-599eb27ce1f6" providerId="ADAL" clId="{10133F39-7782-417B-96CB-1D79D09EC600}" dt="2023-04-04T12:47:12.573" v="363"/>
          <ac:graphicFrameMkLst>
            <pc:docMk/>
            <pc:sldMk cId="2656540719" sldId="267"/>
            <ac:graphicFrameMk id="12" creationId="{C4D49014-66C6-EF44-3C52-B4E7092E713A}"/>
          </ac:graphicFrameMkLst>
        </pc:graphicFrameChg>
      </pc:sldChg>
      <pc:sldChg chg="modSp mod">
        <pc:chgData name="Jasmina Nikić" userId="3b493be7-6bc5-409a-8d7a-599eb27ce1f6" providerId="ADAL" clId="{10133F39-7782-417B-96CB-1D79D09EC600}" dt="2023-04-04T12:56:58.577" v="550" actId="20577"/>
        <pc:sldMkLst>
          <pc:docMk/>
          <pc:sldMk cId="4230504609" sldId="268"/>
        </pc:sldMkLst>
        <pc:spChg chg="mod">
          <ac:chgData name="Jasmina Nikić" userId="3b493be7-6bc5-409a-8d7a-599eb27ce1f6" providerId="ADAL" clId="{10133F39-7782-417B-96CB-1D79D09EC600}" dt="2023-04-04T12:56:38.603" v="504" actId="20577"/>
          <ac:spMkLst>
            <pc:docMk/>
            <pc:sldMk cId="4230504609" sldId="268"/>
            <ac:spMk id="3" creationId="{C19E4DC7-ED16-4060-96A3-A73FB7003D86}"/>
          </ac:spMkLst>
        </pc:spChg>
        <pc:spChg chg="mod">
          <ac:chgData name="Jasmina Nikić" userId="3b493be7-6bc5-409a-8d7a-599eb27ce1f6" providerId="ADAL" clId="{10133F39-7782-417B-96CB-1D79D09EC600}" dt="2023-04-04T12:54:58.838" v="462" actId="14100"/>
          <ac:spMkLst>
            <pc:docMk/>
            <pc:sldMk cId="4230504609" sldId="268"/>
            <ac:spMk id="4" creationId="{AE7D6E63-8FCE-C5F5-1F23-82223980FD94}"/>
          </ac:spMkLst>
        </pc:spChg>
        <pc:spChg chg="mod">
          <ac:chgData name="Jasmina Nikić" userId="3b493be7-6bc5-409a-8d7a-599eb27ce1f6" providerId="ADAL" clId="{10133F39-7782-417B-96CB-1D79D09EC600}" dt="2023-04-04T12:55:26.433" v="478"/>
          <ac:spMkLst>
            <pc:docMk/>
            <pc:sldMk cId="4230504609" sldId="268"/>
            <ac:spMk id="5" creationId="{EA88CBC4-0546-B538-622C-F368DA12C848}"/>
          </ac:spMkLst>
        </pc:spChg>
        <pc:spChg chg="mod">
          <ac:chgData name="Jasmina Nikić" userId="3b493be7-6bc5-409a-8d7a-599eb27ce1f6" providerId="ADAL" clId="{10133F39-7782-417B-96CB-1D79D09EC600}" dt="2023-04-04T12:56:07.465" v="486" actId="113"/>
          <ac:spMkLst>
            <pc:docMk/>
            <pc:sldMk cId="4230504609" sldId="268"/>
            <ac:spMk id="6" creationId="{10478F08-8389-8948-C462-D41A15620BEF}"/>
          </ac:spMkLst>
        </pc:spChg>
        <pc:spChg chg="mod">
          <ac:chgData name="Jasmina Nikić" userId="3b493be7-6bc5-409a-8d7a-599eb27ce1f6" providerId="ADAL" clId="{10133F39-7782-417B-96CB-1D79D09EC600}" dt="2023-04-04T12:56:33.166" v="497" actId="20577"/>
          <ac:spMkLst>
            <pc:docMk/>
            <pc:sldMk cId="4230504609" sldId="268"/>
            <ac:spMk id="9" creationId="{58DB4997-323E-0692-4E2A-707C0DD6E25B}"/>
          </ac:spMkLst>
        </pc:spChg>
        <pc:spChg chg="mod">
          <ac:chgData name="Jasmina Nikić" userId="3b493be7-6bc5-409a-8d7a-599eb27ce1f6" providerId="ADAL" clId="{10133F39-7782-417B-96CB-1D79D09EC600}" dt="2023-04-04T12:56:47.089" v="527" actId="20577"/>
          <ac:spMkLst>
            <pc:docMk/>
            <pc:sldMk cId="4230504609" sldId="268"/>
            <ac:spMk id="14" creationId="{3473B6FF-A37F-48B6-8AA0-A9FB4E89EF2D}"/>
          </ac:spMkLst>
        </pc:spChg>
        <pc:spChg chg="mod">
          <ac:chgData name="Jasmina Nikić" userId="3b493be7-6bc5-409a-8d7a-599eb27ce1f6" providerId="ADAL" clId="{10133F39-7782-417B-96CB-1D79D09EC600}" dt="2023-04-04T12:56:58.577" v="550" actId="20577"/>
          <ac:spMkLst>
            <pc:docMk/>
            <pc:sldMk cId="4230504609" sldId="268"/>
            <ac:spMk id="15" creationId="{5D05B4CF-996D-4179-9FD0-7171BF25DF0F}"/>
          </ac:spMkLst>
        </pc:spChg>
      </pc:sldChg>
      <pc:sldChg chg="modSp mod">
        <pc:chgData name="Jasmina Nikić" userId="3b493be7-6bc5-409a-8d7a-599eb27ce1f6" providerId="ADAL" clId="{10133F39-7782-417B-96CB-1D79D09EC600}" dt="2023-04-07T08:45:40.537" v="1220"/>
        <pc:sldMkLst>
          <pc:docMk/>
          <pc:sldMk cId="414766703" sldId="271"/>
        </pc:sldMkLst>
        <pc:spChg chg="mod">
          <ac:chgData name="Jasmina Nikić" userId="3b493be7-6bc5-409a-8d7a-599eb27ce1f6" providerId="ADAL" clId="{10133F39-7782-417B-96CB-1D79D09EC600}" dt="2023-04-07T08:43:50.633" v="1210" actId="20577"/>
          <ac:spMkLst>
            <pc:docMk/>
            <pc:sldMk cId="414766703" sldId="271"/>
            <ac:spMk id="2" creationId="{B55D1384-6811-342B-65B8-F85E2C0DA244}"/>
          </ac:spMkLst>
        </pc:spChg>
        <pc:spChg chg="mod">
          <ac:chgData name="Jasmina Nikić" userId="3b493be7-6bc5-409a-8d7a-599eb27ce1f6" providerId="ADAL" clId="{10133F39-7782-417B-96CB-1D79D09EC600}" dt="2023-04-07T08:44:27.303" v="1215" actId="14100"/>
          <ac:spMkLst>
            <pc:docMk/>
            <pc:sldMk cId="414766703" sldId="271"/>
            <ac:spMk id="4" creationId="{C19CE81B-88B7-56D0-835C-580EF1D39AEA}"/>
          </ac:spMkLst>
        </pc:spChg>
        <pc:spChg chg="mod">
          <ac:chgData name="Jasmina Nikić" userId="3b493be7-6bc5-409a-8d7a-599eb27ce1f6" providerId="ADAL" clId="{10133F39-7782-417B-96CB-1D79D09EC600}" dt="2023-04-07T08:44:57.891" v="1219" actId="14100"/>
          <ac:spMkLst>
            <pc:docMk/>
            <pc:sldMk cId="414766703" sldId="271"/>
            <ac:spMk id="7" creationId="{DC5D6AA9-5455-9552-81E8-CF2B76572622}"/>
          </ac:spMkLst>
        </pc:spChg>
        <pc:spChg chg="mod">
          <ac:chgData name="Jasmina Nikić" userId="3b493be7-6bc5-409a-8d7a-599eb27ce1f6" providerId="ADAL" clId="{10133F39-7782-417B-96CB-1D79D09EC600}" dt="2023-04-07T08:45:40.537" v="1220"/>
          <ac:spMkLst>
            <pc:docMk/>
            <pc:sldMk cId="414766703" sldId="271"/>
            <ac:spMk id="10" creationId="{57A4DE11-6DBD-D00A-3E1D-605EE186F6F6}"/>
          </ac:spMkLst>
        </pc:spChg>
        <pc:spChg chg="mod">
          <ac:chgData name="Jasmina Nikić" userId="3b493be7-6bc5-409a-8d7a-599eb27ce1f6" providerId="ADAL" clId="{10133F39-7782-417B-96CB-1D79D09EC600}" dt="2023-04-07T08:44:22.052" v="1214" actId="14100"/>
          <ac:spMkLst>
            <pc:docMk/>
            <pc:sldMk cId="414766703" sldId="271"/>
            <ac:spMk id="18" creationId="{953B3577-D9C0-67CB-B8BD-0E33B29CFE77}"/>
          </ac:spMkLst>
        </pc:spChg>
        <pc:grpChg chg="mod">
          <ac:chgData name="Jasmina Nikić" userId="3b493be7-6bc5-409a-8d7a-599eb27ce1f6" providerId="ADAL" clId="{10133F39-7782-417B-96CB-1D79D09EC600}" dt="2023-04-07T08:44:33.975" v="1217" actId="14100"/>
          <ac:grpSpMkLst>
            <pc:docMk/>
            <pc:sldMk cId="414766703" sldId="271"/>
            <ac:grpSpMk id="3" creationId="{124B0AD6-808F-44B8-9BB0-C85C3A183D00}"/>
          </ac:grpSpMkLst>
        </pc:grpChg>
      </pc:sldChg>
      <pc:sldChg chg="modSp mod">
        <pc:chgData name="Jasmina Nikić" userId="3b493be7-6bc5-409a-8d7a-599eb27ce1f6" providerId="ADAL" clId="{10133F39-7782-417B-96CB-1D79D09EC600}" dt="2023-04-04T12:54:26.653" v="451"/>
        <pc:sldMkLst>
          <pc:docMk/>
          <pc:sldMk cId="2290200978" sldId="272"/>
        </pc:sldMkLst>
        <pc:spChg chg="mod">
          <ac:chgData name="Jasmina Nikić" userId="3b493be7-6bc5-409a-8d7a-599eb27ce1f6" providerId="ADAL" clId="{10133F39-7782-417B-96CB-1D79D09EC600}" dt="2023-04-04T12:53:49.216" v="449" actId="20577"/>
          <ac:spMkLst>
            <pc:docMk/>
            <pc:sldMk cId="2290200978" sldId="272"/>
            <ac:spMk id="2" creationId="{B55D1384-6811-342B-65B8-F85E2C0DA244}"/>
          </ac:spMkLst>
        </pc:spChg>
        <pc:spChg chg="mod">
          <ac:chgData name="Jasmina Nikić" userId="3b493be7-6bc5-409a-8d7a-599eb27ce1f6" providerId="ADAL" clId="{10133F39-7782-417B-96CB-1D79D09EC600}" dt="2023-04-04T12:54:07.670" v="450"/>
          <ac:spMkLst>
            <pc:docMk/>
            <pc:sldMk cId="2290200978" sldId="272"/>
            <ac:spMk id="4" creationId="{C19CE81B-88B7-56D0-835C-580EF1D39AEA}"/>
          </ac:spMkLst>
        </pc:spChg>
        <pc:spChg chg="mod">
          <ac:chgData name="Jasmina Nikić" userId="3b493be7-6bc5-409a-8d7a-599eb27ce1f6" providerId="ADAL" clId="{10133F39-7782-417B-96CB-1D79D09EC600}" dt="2023-04-04T12:54:26.653" v="451"/>
          <ac:spMkLst>
            <pc:docMk/>
            <pc:sldMk cId="2290200978" sldId="272"/>
            <ac:spMk id="7" creationId="{DC5D6AA9-5455-9552-81E8-CF2B76572622}"/>
          </ac:spMkLst>
        </pc:spChg>
      </pc:sldChg>
      <pc:sldChg chg="modSp mod">
        <pc:chgData name="Jasmina Nikić" userId="3b493be7-6bc5-409a-8d7a-599eb27ce1f6" providerId="ADAL" clId="{10133F39-7782-417B-96CB-1D79D09EC600}" dt="2023-04-07T09:22:41.422" v="2152"/>
        <pc:sldMkLst>
          <pc:docMk/>
          <pc:sldMk cId="2025071191" sldId="274"/>
        </pc:sldMkLst>
        <pc:spChg chg="mod">
          <ac:chgData name="Jasmina Nikić" userId="3b493be7-6bc5-409a-8d7a-599eb27ce1f6" providerId="ADAL" clId="{10133F39-7782-417B-96CB-1D79D09EC600}" dt="2023-04-07T09:22:19.454" v="2151" actId="20577"/>
          <ac:spMkLst>
            <pc:docMk/>
            <pc:sldMk cId="2025071191" sldId="274"/>
            <ac:spMk id="2" creationId="{B55D1384-6811-342B-65B8-F85E2C0DA244}"/>
          </ac:spMkLst>
        </pc:spChg>
        <pc:spChg chg="mod">
          <ac:chgData name="Jasmina Nikić" userId="3b493be7-6bc5-409a-8d7a-599eb27ce1f6" providerId="ADAL" clId="{10133F39-7782-417B-96CB-1D79D09EC600}" dt="2023-04-07T09:22:41.422" v="2152"/>
          <ac:spMkLst>
            <pc:docMk/>
            <pc:sldMk cId="2025071191" sldId="274"/>
            <ac:spMk id="4" creationId="{C19CE81B-88B7-56D0-835C-580EF1D39AEA}"/>
          </ac:spMkLst>
        </pc:spChg>
      </pc:sldChg>
      <pc:sldChg chg="modSp mod">
        <pc:chgData name="Jasmina Nikić" userId="3b493be7-6bc5-409a-8d7a-599eb27ce1f6" providerId="ADAL" clId="{10133F39-7782-417B-96CB-1D79D09EC600}" dt="2023-04-04T13:19:59.683" v="603" actId="20577"/>
        <pc:sldMkLst>
          <pc:docMk/>
          <pc:sldMk cId="2917629094" sldId="276"/>
        </pc:sldMkLst>
        <pc:spChg chg="mod">
          <ac:chgData name="Jasmina Nikić" userId="3b493be7-6bc5-409a-8d7a-599eb27ce1f6" providerId="ADAL" clId="{10133F39-7782-417B-96CB-1D79D09EC600}" dt="2023-04-04T13:19:02.889" v="560"/>
          <ac:spMkLst>
            <pc:docMk/>
            <pc:sldMk cId="2917629094" sldId="276"/>
            <ac:spMk id="2" creationId="{E625E0BC-2C03-4133-9CEF-1FF5F8AB3A15}"/>
          </ac:spMkLst>
        </pc:spChg>
        <pc:spChg chg="mod">
          <ac:chgData name="Jasmina Nikić" userId="3b493be7-6bc5-409a-8d7a-599eb27ce1f6" providerId="ADAL" clId="{10133F39-7782-417B-96CB-1D79D09EC600}" dt="2023-04-04T13:19:59.683" v="603" actId="20577"/>
          <ac:spMkLst>
            <pc:docMk/>
            <pc:sldMk cId="2917629094" sldId="276"/>
            <ac:spMk id="3" creationId="{82C042FF-D434-4A38-93CB-0832511D99F8}"/>
          </ac:spMkLst>
        </pc:spChg>
        <pc:spChg chg="mod">
          <ac:chgData name="Jasmina Nikić" userId="3b493be7-6bc5-409a-8d7a-599eb27ce1f6" providerId="ADAL" clId="{10133F39-7782-417B-96CB-1D79D09EC600}" dt="2023-04-04T13:19:53.382" v="597" actId="113"/>
          <ac:spMkLst>
            <pc:docMk/>
            <pc:sldMk cId="2917629094" sldId="276"/>
            <ac:spMk id="10" creationId="{D75DE121-E9FB-4509-D1BA-E0575F96D03D}"/>
          </ac:spMkLst>
        </pc:spChg>
      </pc:sldChg>
      <pc:sldChg chg="modSp mod">
        <pc:chgData name="Jasmina Nikić" userId="3b493be7-6bc5-409a-8d7a-599eb27ce1f6" providerId="ADAL" clId="{10133F39-7782-417B-96CB-1D79D09EC600}" dt="2023-04-06T08:22:51.828" v="797"/>
        <pc:sldMkLst>
          <pc:docMk/>
          <pc:sldMk cId="3394533398" sldId="277"/>
        </pc:sldMkLst>
        <pc:spChg chg="mod">
          <ac:chgData name="Jasmina Nikić" userId="3b493be7-6bc5-409a-8d7a-599eb27ce1f6" providerId="ADAL" clId="{10133F39-7782-417B-96CB-1D79D09EC600}" dt="2023-04-06T08:20:40.533" v="742"/>
          <ac:spMkLst>
            <pc:docMk/>
            <pc:sldMk cId="3394533398" sldId="277"/>
            <ac:spMk id="2" creationId="{E625E0BC-2C03-4133-9CEF-1FF5F8AB3A15}"/>
          </ac:spMkLst>
        </pc:spChg>
        <pc:spChg chg="mod">
          <ac:chgData name="Jasmina Nikić" userId="3b493be7-6bc5-409a-8d7a-599eb27ce1f6" providerId="ADAL" clId="{10133F39-7782-417B-96CB-1D79D09EC600}" dt="2023-04-06T08:21:26.278" v="785" actId="20577"/>
          <ac:spMkLst>
            <pc:docMk/>
            <pc:sldMk cId="3394533398" sldId="277"/>
            <ac:spMk id="3" creationId="{82C042FF-D434-4A38-93CB-0832511D99F8}"/>
          </ac:spMkLst>
        </pc:spChg>
        <pc:spChg chg="mod">
          <ac:chgData name="Jasmina Nikić" userId="3b493be7-6bc5-409a-8d7a-599eb27ce1f6" providerId="ADAL" clId="{10133F39-7782-417B-96CB-1D79D09EC600}" dt="2023-04-06T08:22:51.828" v="797"/>
          <ac:spMkLst>
            <pc:docMk/>
            <pc:sldMk cId="3394533398" sldId="277"/>
            <ac:spMk id="5" creationId="{981B6312-F3D3-4728-B79F-F75C566F129E}"/>
          </ac:spMkLst>
        </pc:spChg>
      </pc:sldChg>
      <pc:sldChg chg="modSp mod">
        <pc:chgData name="Jasmina Nikić" userId="3b493be7-6bc5-409a-8d7a-599eb27ce1f6" providerId="ADAL" clId="{10133F39-7782-417B-96CB-1D79D09EC600}" dt="2023-04-07T08:39:16.157" v="913" actId="113"/>
        <pc:sldMkLst>
          <pc:docMk/>
          <pc:sldMk cId="268596639" sldId="278"/>
        </pc:sldMkLst>
        <pc:spChg chg="mod">
          <ac:chgData name="Jasmina Nikić" userId="3b493be7-6bc5-409a-8d7a-599eb27ce1f6" providerId="ADAL" clId="{10133F39-7782-417B-96CB-1D79D09EC600}" dt="2023-04-06T08:28:20.305" v="866"/>
          <ac:spMkLst>
            <pc:docMk/>
            <pc:sldMk cId="268596639" sldId="278"/>
            <ac:spMk id="2" creationId="{E625E0BC-2C03-4133-9CEF-1FF5F8AB3A15}"/>
          </ac:spMkLst>
        </pc:spChg>
        <pc:spChg chg="mod">
          <ac:chgData name="Jasmina Nikić" userId="3b493be7-6bc5-409a-8d7a-599eb27ce1f6" providerId="ADAL" clId="{10133F39-7782-417B-96CB-1D79D09EC600}" dt="2023-04-06T08:29:06.256" v="906"/>
          <ac:spMkLst>
            <pc:docMk/>
            <pc:sldMk cId="268596639" sldId="278"/>
            <ac:spMk id="3" creationId="{82C042FF-D434-4A38-93CB-0832511D99F8}"/>
          </ac:spMkLst>
        </pc:spChg>
        <pc:graphicFrameChg chg="mod">
          <ac:chgData name="Jasmina Nikić" userId="3b493be7-6bc5-409a-8d7a-599eb27ce1f6" providerId="ADAL" clId="{10133F39-7782-417B-96CB-1D79D09EC600}" dt="2023-04-07T08:39:16.157" v="913" actId="113"/>
          <ac:graphicFrameMkLst>
            <pc:docMk/>
            <pc:sldMk cId="268596639" sldId="278"/>
            <ac:graphicFrameMk id="12" creationId="{C4D49014-66C6-EF44-3C52-B4E7092E713A}"/>
          </ac:graphicFrameMkLst>
        </pc:graphicFrameChg>
      </pc:sldChg>
      <pc:sldChg chg="modSp mod">
        <pc:chgData name="Jasmina Nikić" userId="3b493be7-6bc5-409a-8d7a-599eb27ce1f6" providerId="ADAL" clId="{10133F39-7782-417B-96CB-1D79D09EC600}" dt="2023-06-12T08:09:58.835" v="2230" actId="1035"/>
        <pc:sldMkLst>
          <pc:docMk/>
          <pc:sldMk cId="102839412" sldId="279"/>
        </pc:sldMkLst>
        <pc:spChg chg="mod">
          <ac:chgData name="Jasmina Nikić" userId="3b493be7-6bc5-409a-8d7a-599eb27ce1f6" providerId="ADAL" clId="{10133F39-7782-417B-96CB-1D79D09EC600}" dt="2023-06-12T08:08:54.975" v="2167"/>
          <ac:spMkLst>
            <pc:docMk/>
            <pc:sldMk cId="102839412" sldId="279"/>
            <ac:spMk id="2" creationId="{E625E0BC-2C03-4133-9CEF-1FF5F8AB3A15}"/>
          </ac:spMkLst>
        </pc:spChg>
        <pc:spChg chg="mod">
          <ac:chgData name="Jasmina Nikić" userId="3b493be7-6bc5-409a-8d7a-599eb27ce1f6" providerId="ADAL" clId="{10133F39-7782-417B-96CB-1D79D09EC600}" dt="2023-06-12T08:09:58.835" v="2230" actId="1035"/>
          <ac:spMkLst>
            <pc:docMk/>
            <pc:sldMk cId="102839412" sldId="279"/>
            <ac:spMk id="3" creationId="{82C042FF-D434-4A38-93CB-0832511D99F8}"/>
          </ac:spMkLst>
        </pc:spChg>
        <pc:graphicFrameChg chg="mod">
          <ac:chgData name="Jasmina Nikić" userId="3b493be7-6bc5-409a-8d7a-599eb27ce1f6" providerId="ADAL" clId="{10133F39-7782-417B-96CB-1D79D09EC600}" dt="2023-06-12T08:09:51.415" v="2229" actId="14100"/>
          <ac:graphicFrameMkLst>
            <pc:docMk/>
            <pc:sldMk cId="102839412" sldId="279"/>
            <ac:graphicFrameMk id="12" creationId="{C4D49014-66C6-EF44-3C52-B4E7092E713A}"/>
          </ac:graphicFrameMkLst>
        </pc:graphicFrameChg>
      </pc:sldChg>
      <pc:sldChg chg="modSp mod">
        <pc:chgData name="Jasmina Nikić" userId="3b493be7-6bc5-409a-8d7a-599eb27ce1f6" providerId="ADAL" clId="{10133F39-7782-417B-96CB-1D79D09EC600}" dt="2023-04-07T08:47:47.565" v="1256" actId="14100"/>
        <pc:sldMkLst>
          <pc:docMk/>
          <pc:sldMk cId="3666252913" sldId="283"/>
        </pc:sldMkLst>
        <pc:spChg chg="mod">
          <ac:chgData name="Jasmina Nikić" userId="3b493be7-6bc5-409a-8d7a-599eb27ce1f6" providerId="ADAL" clId="{10133F39-7782-417B-96CB-1D79D09EC600}" dt="2023-04-07T08:46:37.938" v="1233" actId="14100"/>
          <ac:spMkLst>
            <pc:docMk/>
            <pc:sldMk cId="3666252913" sldId="283"/>
            <ac:spMk id="4" creationId="{AE7D6E63-8FCE-C5F5-1F23-82223980FD94}"/>
          </ac:spMkLst>
        </pc:spChg>
        <pc:spChg chg="mod">
          <ac:chgData name="Jasmina Nikić" userId="3b493be7-6bc5-409a-8d7a-599eb27ce1f6" providerId="ADAL" clId="{10133F39-7782-417B-96CB-1D79D09EC600}" dt="2023-04-07T08:47:11.165" v="1249"/>
          <ac:spMkLst>
            <pc:docMk/>
            <pc:sldMk cId="3666252913" sldId="283"/>
            <ac:spMk id="5" creationId="{EA88CBC4-0546-B538-622C-F368DA12C848}"/>
          </ac:spMkLst>
        </pc:spChg>
        <pc:spChg chg="mod">
          <ac:chgData name="Jasmina Nikić" userId="3b493be7-6bc5-409a-8d7a-599eb27ce1f6" providerId="ADAL" clId="{10133F39-7782-417B-96CB-1D79D09EC600}" dt="2023-04-07T08:47:39.066" v="1255" actId="113"/>
          <ac:spMkLst>
            <pc:docMk/>
            <pc:sldMk cId="3666252913" sldId="283"/>
            <ac:spMk id="6" creationId="{10478F08-8389-8948-C462-D41A15620BEF}"/>
          </ac:spMkLst>
        </pc:spChg>
        <pc:picChg chg="mod">
          <ac:chgData name="Jasmina Nikić" userId="3b493be7-6bc5-409a-8d7a-599eb27ce1f6" providerId="ADAL" clId="{10133F39-7782-417B-96CB-1D79D09EC600}" dt="2023-04-07T08:47:47.565" v="1256" actId="14100"/>
          <ac:picMkLst>
            <pc:docMk/>
            <pc:sldMk cId="3666252913" sldId="283"/>
            <ac:picMk id="7" creationId="{C8C9763F-1658-4015-94CA-F41D729D91BD}"/>
          </ac:picMkLst>
        </pc:picChg>
      </pc:sldChg>
      <pc:sldChg chg="modSp mod">
        <pc:chgData name="Jasmina Nikić" userId="3b493be7-6bc5-409a-8d7a-599eb27ce1f6" providerId="ADAL" clId="{10133F39-7782-417B-96CB-1D79D09EC600}" dt="2023-04-07T09:16:00.438" v="1852" actId="1076"/>
        <pc:sldMkLst>
          <pc:docMk/>
          <pc:sldMk cId="568686605" sldId="290"/>
        </pc:sldMkLst>
        <pc:spChg chg="mod">
          <ac:chgData name="Jasmina Nikić" userId="3b493be7-6bc5-409a-8d7a-599eb27ce1f6" providerId="ADAL" clId="{10133F39-7782-417B-96CB-1D79D09EC600}" dt="2023-04-07T09:15:53.760" v="1851"/>
          <ac:spMkLst>
            <pc:docMk/>
            <pc:sldMk cId="568686605" sldId="290"/>
            <ac:spMk id="2" creationId="{4A8DF08F-A859-4874-8DDB-BC71F2DE6877}"/>
          </ac:spMkLst>
        </pc:spChg>
        <pc:spChg chg="mod">
          <ac:chgData name="Jasmina Nikić" userId="3b493be7-6bc5-409a-8d7a-599eb27ce1f6" providerId="ADAL" clId="{10133F39-7782-417B-96CB-1D79D09EC600}" dt="2023-04-07T09:15:09.107" v="1812" actId="14100"/>
          <ac:spMkLst>
            <pc:docMk/>
            <pc:sldMk cId="568686605" sldId="290"/>
            <ac:spMk id="4" creationId="{AE7D6E63-8FCE-C5F5-1F23-82223980FD94}"/>
          </ac:spMkLst>
        </pc:spChg>
        <pc:spChg chg="mod">
          <ac:chgData name="Jasmina Nikić" userId="3b493be7-6bc5-409a-8d7a-599eb27ce1f6" providerId="ADAL" clId="{10133F39-7782-417B-96CB-1D79D09EC600}" dt="2023-04-07T09:15:28.747" v="1850" actId="20577"/>
          <ac:spMkLst>
            <pc:docMk/>
            <pc:sldMk cId="568686605" sldId="290"/>
            <ac:spMk id="5" creationId="{EA88CBC4-0546-B538-622C-F368DA12C848}"/>
          </ac:spMkLst>
        </pc:spChg>
        <pc:spChg chg="mod">
          <ac:chgData name="Jasmina Nikić" userId="3b493be7-6bc5-409a-8d7a-599eb27ce1f6" providerId="ADAL" clId="{10133F39-7782-417B-96CB-1D79D09EC600}" dt="2023-04-07T09:16:00.438" v="1852" actId="1076"/>
          <ac:spMkLst>
            <pc:docMk/>
            <pc:sldMk cId="568686605" sldId="290"/>
            <ac:spMk id="8" creationId="{D255FDED-CE18-4CC2-BA0A-6ED9DA9B4B47}"/>
          </ac:spMkLst>
        </pc:spChg>
      </pc:sldChg>
      <pc:sldChg chg="modSp mod">
        <pc:chgData name="Jasmina Nikić" userId="3b493be7-6bc5-409a-8d7a-599eb27ce1f6" providerId="ADAL" clId="{10133F39-7782-417B-96CB-1D79D09EC600}" dt="2023-04-07T09:17:03.815" v="1919"/>
        <pc:sldMkLst>
          <pc:docMk/>
          <pc:sldMk cId="3459087515" sldId="291"/>
        </pc:sldMkLst>
        <pc:spChg chg="mod">
          <ac:chgData name="Jasmina Nikić" userId="3b493be7-6bc5-409a-8d7a-599eb27ce1f6" providerId="ADAL" clId="{10133F39-7782-417B-96CB-1D79D09EC600}" dt="2023-04-07T09:17:03.815" v="1919"/>
          <ac:spMkLst>
            <pc:docMk/>
            <pc:sldMk cId="3459087515" sldId="291"/>
            <ac:spMk id="2" creationId="{4A8DF08F-A859-4874-8DDB-BC71F2DE6877}"/>
          </ac:spMkLst>
        </pc:spChg>
        <pc:spChg chg="mod">
          <ac:chgData name="Jasmina Nikić" userId="3b493be7-6bc5-409a-8d7a-599eb27ce1f6" providerId="ADAL" clId="{10133F39-7782-417B-96CB-1D79D09EC600}" dt="2023-04-07T09:16:28.097" v="1863" actId="20577"/>
          <ac:spMkLst>
            <pc:docMk/>
            <pc:sldMk cId="3459087515" sldId="291"/>
            <ac:spMk id="4" creationId="{AE7D6E63-8FCE-C5F5-1F23-82223980FD94}"/>
          </ac:spMkLst>
        </pc:spChg>
        <pc:spChg chg="mod">
          <ac:chgData name="Jasmina Nikić" userId="3b493be7-6bc5-409a-8d7a-599eb27ce1f6" providerId="ADAL" clId="{10133F39-7782-417B-96CB-1D79D09EC600}" dt="2023-04-07T09:16:44.025" v="1918" actId="20577"/>
          <ac:spMkLst>
            <pc:docMk/>
            <pc:sldMk cId="3459087515" sldId="291"/>
            <ac:spMk id="5" creationId="{EA88CBC4-0546-B538-622C-F368DA12C848}"/>
          </ac:spMkLst>
        </pc:spChg>
      </pc:sldChg>
      <pc:sldChg chg="modSp mod">
        <pc:chgData name="Jasmina Nikić" userId="3b493be7-6bc5-409a-8d7a-599eb27ce1f6" providerId="ADAL" clId="{10133F39-7782-417B-96CB-1D79D09EC600}" dt="2023-04-07T09:18:42.105" v="1991" actId="1076"/>
        <pc:sldMkLst>
          <pc:docMk/>
          <pc:sldMk cId="3017525167" sldId="292"/>
        </pc:sldMkLst>
        <pc:spChg chg="mod">
          <ac:chgData name="Jasmina Nikić" userId="3b493be7-6bc5-409a-8d7a-599eb27ce1f6" providerId="ADAL" clId="{10133F39-7782-417B-96CB-1D79D09EC600}" dt="2023-04-07T09:18:42.105" v="1991" actId="1076"/>
          <ac:spMkLst>
            <pc:docMk/>
            <pc:sldMk cId="3017525167" sldId="292"/>
            <ac:spMk id="2" creationId="{4A8DF08F-A859-4874-8DDB-BC71F2DE6877}"/>
          </ac:spMkLst>
        </pc:spChg>
        <pc:spChg chg="mod">
          <ac:chgData name="Jasmina Nikić" userId="3b493be7-6bc5-409a-8d7a-599eb27ce1f6" providerId="ADAL" clId="{10133F39-7782-417B-96CB-1D79D09EC600}" dt="2023-04-07T09:17:28.909" v="1930" actId="14100"/>
          <ac:spMkLst>
            <pc:docMk/>
            <pc:sldMk cId="3017525167" sldId="292"/>
            <ac:spMk id="4" creationId="{AE7D6E63-8FCE-C5F5-1F23-82223980FD94}"/>
          </ac:spMkLst>
        </pc:spChg>
        <pc:spChg chg="mod">
          <ac:chgData name="Jasmina Nikić" userId="3b493be7-6bc5-409a-8d7a-599eb27ce1f6" providerId="ADAL" clId="{10133F39-7782-417B-96CB-1D79D09EC600}" dt="2023-04-07T09:17:44.670" v="1985" actId="20577"/>
          <ac:spMkLst>
            <pc:docMk/>
            <pc:sldMk cId="3017525167" sldId="292"/>
            <ac:spMk id="5" creationId="{EA88CBC4-0546-B538-622C-F368DA12C848}"/>
          </ac:spMkLst>
        </pc:spChg>
        <pc:spChg chg="mod">
          <ac:chgData name="Jasmina Nikić" userId="3b493be7-6bc5-409a-8d7a-599eb27ce1f6" providerId="ADAL" clId="{10133F39-7782-417B-96CB-1D79D09EC600}" dt="2023-04-07T09:18:38.480" v="1990" actId="14100"/>
          <ac:spMkLst>
            <pc:docMk/>
            <pc:sldMk cId="3017525167" sldId="292"/>
            <ac:spMk id="7" creationId="{6AC6695A-820A-43A4-9BD6-0435C5760068}"/>
          </ac:spMkLst>
        </pc:spChg>
      </pc:sldChg>
      <pc:sldChg chg="modSp mod">
        <pc:chgData name="Jasmina Nikić" userId="3b493be7-6bc5-409a-8d7a-599eb27ce1f6" providerId="ADAL" clId="{10133F39-7782-417B-96CB-1D79D09EC600}" dt="2023-04-07T09:20:02.168" v="2059" actId="1076"/>
        <pc:sldMkLst>
          <pc:docMk/>
          <pc:sldMk cId="3243746284" sldId="293"/>
        </pc:sldMkLst>
        <pc:spChg chg="mod">
          <ac:chgData name="Jasmina Nikić" userId="3b493be7-6bc5-409a-8d7a-599eb27ce1f6" providerId="ADAL" clId="{10133F39-7782-417B-96CB-1D79D09EC600}" dt="2023-04-07T09:20:02.168" v="2059" actId="1076"/>
          <ac:spMkLst>
            <pc:docMk/>
            <pc:sldMk cId="3243746284" sldId="293"/>
            <ac:spMk id="2" creationId="{4A8DF08F-A859-4874-8DDB-BC71F2DE6877}"/>
          </ac:spMkLst>
        </pc:spChg>
        <pc:spChg chg="mod">
          <ac:chgData name="Jasmina Nikić" userId="3b493be7-6bc5-409a-8d7a-599eb27ce1f6" providerId="ADAL" clId="{10133F39-7782-417B-96CB-1D79D09EC600}" dt="2023-04-07T09:19:23.248" v="2002" actId="20577"/>
          <ac:spMkLst>
            <pc:docMk/>
            <pc:sldMk cId="3243746284" sldId="293"/>
            <ac:spMk id="4" creationId="{AE7D6E63-8FCE-C5F5-1F23-82223980FD94}"/>
          </ac:spMkLst>
        </pc:spChg>
        <pc:spChg chg="mod">
          <ac:chgData name="Jasmina Nikić" userId="3b493be7-6bc5-409a-8d7a-599eb27ce1f6" providerId="ADAL" clId="{10133F39-7782-417B-96CB-1D79D09EC600}" dt="2023-04-07T09:19:38.065" v="2057" actId="20577"/>
          <ac:spMkLst>
            <pc:docMk/>
            <pc:sldMk cId="3243746284" sldId="293"/>
            <ac:spMk id="5" creationId="{EA88CBC4-0546-B538-622C-F368DA12C848}"/>
          </ac:spMkLst>
        </pc:spChg>
      </pc:sldChg>
      <pc:sldChg chg="modSp mod">
        <pc:chgData name="Jasmina Nikić" userId="3b493be7-6bc5-409a-8d7a-599eb27ce1f6" providerId="ADAL" clId="{10133F39-7782-417B-96CB-1D79D09EC600}" dt="2023-04-04T12:53:40.042" v="441" actId="20577"/>
        <pc:sldMkLst>
          <pc:docMk/>
          <pc:sldMk cId="3045284424" sldId="296"/>
        </pc:sldMkLst>
        <pc:spChg chg="mod">
          <ac:chgData name="Jasmina Nikić" userId="3b493be7-6bc5-409a-8d7a-599eb27ce1f6" providerId="ADAL" clId="{10133F39-7782-417B-96CB-1D79D09EC600}" dt="2023-04-04T12:52:46.247" v="419" actId="1076"/>
          <ac:spMkLst>
            <pc:docMk/>
            <pc:sldMk cId="3045284424" sldId="296"/>
            <ac:spMk id="4" creationId="{AE7D6E63-8FCE-C5F5-1F23-82223980FD94}"/>
          </ac:spMkLst>
        </pc:spChg>
        <pc:spChg chg="mod">
          <ac:chgData name="Jasmina Nikić" userId="3b493be7-6bc5-409a-8d7a-599eb27ce1f6" providerId="ADAL" clId="{10133F39-7782-417B-96CB-1D79D09EC600}" dt="2023-04-04T12:53:09.641" v="436" actId="14100"/>
          <ac:spMkLst>
            <pc:docMk/>
            <pc:sldMk cId="3045284424" sldId="296"/>
            <ac:spMk id="5" creationId="{EA88CBC4-0546-B538-622C-F368DA12C848}"/>
          </ac:spMkLst>
        </pc:spChg>
        <pc:spChg chg="mod">
          <ac:chgData name="Jasmina Nikić" userId="3b493be7-6bc5-409a-8d7a-599eb27ce1f6" providerId="ADAL" clId="{10133F39-7782-417B-96CB-1D79D09EC600}" dt="2023-04-04T12:53:40.042" v="441" actId="20577"/>
          <ac:spMkLst>
            <pc:docMk/>
            <pc:sldMk cId="3045284424" sldId="296"/>
            <ac:spMk id="6" creationId="{10478F08-8389-8948-C462-D41A15620BEF}"/>
          </ac:spMkLst>
        </pc:spChg>
      </pc:sldChg>
      <pc:sldChg chg="modSp mod">
        <pc:chgData name="Jasmina Nikić" userId="3b493be7-6bc5-409a-8d7a-599eb27ce1f6" providerId="ADAL" clId="{10133F39-7782-417B-96CB-1D79D09EC600}" dt="2023-04-04T13:21:12.897" v="645" actId="113"/>
        <pc:sldMkLst>
          <pc:docMk/>
          <pc:sldMk cId="2285533924" sldId="297"/>
        </pc:sldMkLst>
        <pc:spChg chg="mod">
          <ac:chgData name="Jasmina Nikić" userId="3b493be7-6bc5-409a-8d7a-599eb27ce1f6" providerId="ADAL" clId="{10133F39-7782-417B-96CB-1D79D09EC600}" dt="2023-04-04T13:20:24.209" v="613"/>
          <ac:spMkLst>
            <pc:docMk/>
            <pc:sldMk cId="2285533924" sldId="297"/>
            <ac:spMk id="2" creationId="{E625E0BC-2C03-4133-9CEF-1FF5F8AB3A15}"/>
          </ac:spMkLst>
        </pc:spChg>
        <pc:spChg chg="mod">
          <ac:chgData name="Jasmina Nikić" userId="3b493be7-6bc5-409a-8d7a-599eb27ce1f6" providerId="ADAL" clId="{10133F39-7782-417B-96CB-1D79D09EC600}" dt="2023-04-04T13:20:38.869" v="639" actId="20577"/>
          <ac:spMkLst>
            <pc:docMk/>
            <pc:sldMk cId="2285533924" sldId="297"/>
            <ac:spMk id="3" creationId="{82C042FF-D434-4A38-93CB-0832511D99F8}"/>
          </ac:spMkLst>
        </pc:spChg>
        <pc:spChg chg="mod">
          <ac:chgData name="Jasmina Nikić" userId="3b493be7-6bc5-409a-8d7a-599eb27ce1f6" providerId="ADAL" clId="{10133F39-7782-417B-96CB-1D79D09EC600}" dt="2023-04-04T13:21:12.897" v="645" actId="113"/>
          <ac:spMkLst>
            <pc:docMk/>
            <pc:sldMk cId="2285533924" sldId="297"/>
            <ac:spMk id="10" creationId="{D75DE121-E9FB-4509-D1BA-E0575F96D03D}"/>
          </ac:spMkLst>
        </pc:spChg>
      </pc:sldChg>
      <pc:sldChg chg="modSp mod">
        <pc:chgData name="Jasmina Nikić" userId="3b493be7-6bc5-409a-8d7a-599eb27ce1f6" providerId="ADAL" clId="{10133F39-7782-417B-96CB-1D79D09EC600}" dt="2023-04-04T13:22:27.258" v="700" actId="113"/>
        <pc:sldMkLst>
          <pc:docMk/>
          <pc:sldMk cId="2813678687" sldId="298"/>
        </pc:sldMkLst>
        <pc:spChg chg="mod">
          <ac:chgData name="Jasmina Nikić" userId="3b493be7-6bc5-409a-8d7a-599eb27ce1f6" providerId="ADAL" clId="{10133F39-7782-417B-96CB-1D79D09EC600}" dt="2023-04-04T13:21:41.703" v="655"/>
          <ac:spMkLst>
            <pc:docMk/>
            <pc:sldMk cId="2813678687" sldId="298"/>
            <ac:spMk id="2" creationId="{E625E0BC-2C03-4133-9CEF-1FF5F8AB3A15}"/>
          </ac:spMkLst>
        </pc:spChg>
        <pc:spChg chg="mod">
          <ac:chgData name="Jasmina Nikić" userId="3b493be7-6bc5-409a-8d7a-599eb27ce1f6" providerId="ADAL" clId="{10133F39-7782-417B-96CB-1D79D09EC600}" dt="2023-04-04T13:21:55.438" v="694" actId="20577"/>
          <ac:spMkLst>
            <pc:docMk/>
            <pc:sldMk cId="2813678687" sldId="298"/>
            <ac:spMk id="3" creationId="{82C042FF-D434-4A38-93CB-0832511D99F8}"/>
          </ac:spMkLst>
        </pc:spChg>
        <pc:spChg chg="mod">
          <ac:chgData name="Jasmina Nikić" userId="3b493be7-6bc5-409a-8d7a-599eb27ce1f6" providerId="ADAL" clId="{10133F39-7782-417B-96CB-1D79D09EC600}" dt="2023-04-04T13:22:27.258" v="700" actId="113"/>
          <ac:spMkLst>
            <pc:docMk/>
            <pc:sldMk cId="2813678687" sldId="298"/>
            <ac:spMk id="10" creationId="{D75DE121-E9FB-4509-D1BA-E0575F96D03D}"/>
          </ac:spMkLst>
        </pc:spChg>
      </pc:sldChg>
      <pc:sldChg chg="modSp mod">
        <pc:chgData name="Jasmina Nikić" userId="3b493be7-6bc5-409a-8d7a-599eb27ce1f6" providerId="ADAL" clId="{10133F39-7782-417B-96CB-1D79D09EC600}" dt="2023-04-06T08:20:12.502" v="732"/>
        <pc:sldMkLst>
          <pc:docMk/>
          <pc:sldMk cId="3282972845" sldId="299"/>
        </pc:sldMkLst>
        <pc:spChg chg="mod">
          <ac:chgData name="Jasmina Nikić" userId="3b493be7-6bc5-409a-8d7a-599eb27ce1f6" providerId="ADAL" clId="{10133F39-7782-417B-96CB-1D79D09EC600}" dt="2023-04-04T13:22:55.075" v="710"/>
          <ac:spMkLst>
            <pc:docMk/>
            <pc:sldMk cId="3282972845" sldId="299"/>
            <ac:spMk id="2" creationId="{E625E0BC-2C03-4133-9CEF-1FF5F8AB3A15}"/>
          </ac:spMkLst>
        </pc:spChg>
        <pc:spChg chg="mod">
          <ac:chgData name="Jasmina Nikić" userId="3b493be7-6bc5-409a-8d7a-599eb27ce1f6" providerId="ADAL" clId="{10133F39-7782-417B-96CB-1D79D09EC600}" dt="2023-04-06T08:20:12.502" v="732"/>
          <ac:spMkLst>
            <pc:docMk/>
            <pc:sldMk cId="3282972845" sldId="299"/>
            <ac:spMk id="10" creationId="{D75DE121-E9FB-4509-D1BA-E0575F96D03D}"/>
          </ac:spMkLst>
        </pc:spChg>
      </pc:sldChg>
      <pc:sldChg chg="modSp mod">
        <pc:chgData name="Jasmina Nikić" userId="3b493be7-6bc5-409a-8d7a-599eb27ce1f6" providerId="ADAL" clId="{10133F39-7782-417B-96CB-1D79D09EC600}" dt="2023-04-06T08:24:49.055" v="831" actId="113"/>
        <pc:sldMkLst>
          <pc:docMk/>
          <pc:sldMk cId="1091078577" sldId="300"/>
        </pc:sldMkLst>
        <pc:spChg chg="mod">
          <ac:chgData name="Jasmina Nikić" userId="3b493be7-6bc5-409a-8d7a-599eb27ce1f6" providerId="ADAL" clId="{10133F39-7782-417B-96CB-1D79D09EC600}" dt="2023-04-06T08:23:24.288" v="807"/>
          <ac:spMkLst>
            <pc:docMk/>
            <pc:sldMk cId="1091078577" sldId="300"/>
            <ac:spMk id="2" creationId="{E625E0BC-2C03-4133-9CEF-1FF5F8AB3A15}"/>
          </ac:spMkLst>
        </pc:spChg>
        <pc:spChg chg="mod">
          <ac:chgData name="Jasmina Nikić" userId="3b493be7-6bc5-409a-8d7a-599eb27ce1f6" providerId="ADAL" clId="{10133F39-7782-417B-96CB-1D79D09EC600}" dt="2023-04-06T08:23:59.323" v="823"/>
          <ac:spMkLst>
            <pc:docMk/>
            <pc:sldMk cId="1091078577" sldId="300"/>
            <ac:spMk id="3" creationId="{82C042FF-D434-4A38-93CB-0832511D99F8}"/>
          </ac:spMkLst>
        </pc:spChg>
        <pc:spChg chg="mod">
          <ac:chgData name="Jasmina Nikić" userId="3b493be7-6bc5-409a-8d7a-599eb27ce1f6" providerId="ADAL" clId="{10133F39-7782-417B-96CB-1D79D09EC600}" dt="2023-04-06T08:24:49.055" v="831" actId="113"/>
          <ac:spMkLst>
            <pc:docMk/>
            <pc:sldMk cId="1091078577" sldId="300"/>
            <ac:spMk id="5" creationId="{981B6312-F3D3-4728-B79F-F75C566F129E}"/>
          </ac:spMkLst>
        </pc:spChg>
      </pc:sldChg>
      <pc:sldChg chg="modSp mod">
        <pc:chgData name="Jasmina Nikić" userId="3b493be7-6bc5-409a-8d7a-599eb27ce1f6" providerId="ADAL" clId="{10133F39-7782-417B-96CB-1D79D09EC600}" dt="2023-04-07T08:41:59.043" v="1057" actId="113"/>
        <pc:sldMkLst>
          <pc:docMk/>
          <pc:sldMk cId="2859510633" sldId="301"/>
        </pc:sldMkLst>
        <pc:spChg chg="mod">
          <ac:chgData name="Jasmina Nikić" userId="3b493be7-6bc5-409a-8d7a-599eb27ce1f6" providerId="ADAL" clId="{10133F39-7782-417B-96CB-1D79D09EC600}" dt="2023-04-07T08:40:35.323" v="985" actId="20577"/>
          <ac:spMkLst>
            <pc:docMk/>
            <pc:sldMk cId="2859510633" sldId="301"/>
            <ac:spMk id="2" creationId="{E625E0BC-2C03-4133-9CEF-1FF5F8AB3A15}"/>
          </ac:spMkLst>
        </pc:spChg>
        <pc:spChg chg="mod">
          <ac:chgData name="Jasmina Nikić" userId="3b493be7-6bc5-409a-8d7a-599eb27ce1f6" providerId="ADAL" clId="{10133F39-7782-417B-96CB-1D79D09EC600}" dt="2023-04-07T08:41:00.036" v="1051" actId="20577"/>
          <ac:spMkLst>
            <pc:docMk/>
            <pc:sldMk cId="2859510633" sldId="301"/>
            <ac:spMk id="3" creationId="{82C042FF-D434-4A38-93CB-0832511D99F8}"/>
          </ac:spMkLst>
        </pc:spChg>
        <pc:graphicFrameChg chg="mod">
          <ac:chgData name="Jasmina Nikić" userId="3b493be7-6bc5-409a-8d7a-599eb27ce1f6" providerId="ADAL" clId="{10133F39-7782-417B-96CB-1D79D09EC600}" dt="2023-04-07T08:41:59.043" v="1057" actId="113"/>
          <ac:graphicFrameMkLst>
            <pc:docMk/>
            <pc:sldMk cId="2859510633" sldId="301"/>
            <ac:graphicFrameMk id="12" creationId="{C4D49014-66C6-EF44-3C52-B4E7092E713A}"/>
          </ac:graphicFrameMkLst>
        </pc:graphicFrameChg>
      </pc:sldChg>
      <pc:sldChg chg="modSp mod">
        <pc:chgData name="Jasmina Nikić" userId="3b493be7-6bc5-409a-8d7a-599eb27ce1f6" providerId="ADAL" clId="{10133F39-7782-417B-96CB-1D79D09EC600}" dt="2023-04-07T08:43:39.809" v="1192"/>
        <pc:sldMkLst>
          <pc:docMk/>
          <pc:sldMk cId="2246579363" sldId="302"/>
        </pc:sldMkLst>
        <pc:spChg chg="mod">
          <ac:chgData name="Jasmina Nikić" userId="3b493be7-6bc5-409a-8d7a-599eb27ce1f6" providerId="ADAL" clId="{10133F39-7782-417B-96CB-1D79D09EC600}" dt="2023-04-07T08:42:51.493" v="1135" actId="20577"/>
          <ac:spMkLst>
            <pc:docMk/>
            <pc:sldMk cId="2246579363" sldId="302"/>
            <ac:spMk id="2" creationId="{E625E0BC-2C03-4133-9CEF-1FF5F8AB3A15}"/>
          </ac:spMkLst>
        </pc:spChg>
        <pc:spChg chg="mod">
          <ac:chgData name="Jasmina Nikić" userId="3b493be7-6bc5-409a-8d7a-599eb27ce1f6" providerId="ADAL" clId="{10133F39-7782-417B-96CB-1D79D09EC600}" dt="2023-04-07T08:43:09.636" v="1189" actId="20577"/>
          <ac:spMkLst>
            <pc:docMk/>
            <pc:sldMk cId="2246579363" sldId="302"/>
            <ac:spMk id="3" creationId="{82C042FF-D434-4A38-93CB-0832511D99F8}"/>
          </ac:spMkLst>
        </pc:spChg>
        <pc:graphicFrameChg chg="mod">
          <ac:chgData name="Jasmina Nikić" userId="3b493be7-6bc5-409a-8d7a-599eb27ce1f6" providerId="ADAL" clId="{10133F39-7782-417B-96CB-1D79D09EC600}" dt="2023-04-07T08:43:39.809" v="1192"/>
          <ac:graphicFrameMkLst>
            <pc:docMk/>
            <pc:sldMk cId="2246579363" sldId="302"/>
            <ac:graphicFrameMk id="12" creationId="{C4D49014-66C6-EF44-3C52-B4E7092E713A}"/>
          </ac:graphicFrameMkLst>
        </pc:graphicFrameChg>
      </pc:sldChg>
      <pc:sldChg chg="modSp mod">
        <pc:chgData name="Jasmina Nikić" userId="3b493be7-6bc5-409a-8d7a-599eb27ce1f6" providerId="ADAL" clId="{10133F39-7782-417B-96CB-1D79D09EC600}" dt="2023-04-07T08:49:12.853" v="1360" actId="113"/>
        <pc:sldMkLst>
          <pc:docMk/>
          <pc:sldMk cId="3446905782" sldId="303"/>
        </pc:sldMkLst>
        <pc:spChg chg="mod">
          <ac:chgData name="Jasmina Nikić" userId="3b493be7-6bc5-409a-8d7a-599eb27ce1f6" providerId="ADAL" clId="{10133F39-7782-417B-96CB-1D79D09EC600}" dt="2023-04-07T08:49:12.853" v="1360" actId="113"/>
          <ac:spMkLst>
            <pc:docMk/>
            <pc:sldMk cId="3446905782" sldId="303"/>
            <ac:spMk id="2" creationId="{2354D17B-30B3-4FF6-91D9-1FB41B6279DB}"/>
          </ac:spMkLst>
        </pc:spChg>
        <pc:spChg chg="mod">
          <ac:chgData name="Jasmina Nikić" userId="3b493be7-6bc5-409a-8d7a-599eb27ce1f6" providerId="ADAL" clId="{10133F39-7782-417B-96CB-1D79D09EC600}" dt="2023-04-07T08:48:25.186" v="1318" actId="14100"/>
          <ac:spMkLst>
            <pc:docMk/>
            <pc:sldMk cId="3446905782" sldId="303"/>
            <ac:spMk id="4" creationId="{AE7D6E63-8FCE-C5F5-1F23-82223980FD94}"/>
          </ac:spMkLst>
        </pc:spChg>
        <pc:spChg chg="mod">
          <ac:chgData name="Jasmina Nikić" userId="3b493be7-6bc5-409a-8d7a-599eb27ce1f6" providerId="ADAL" clId="{10133F39-7782-417B-96CB-1D79D09EC600}" dt="2023-04-07T08:48:38.729" v="1356" actId="20577"/>
          <ac:spMkLst>
            <pc:docMk/>
            <pc:sldMk cId="3446905782" sldId="303"/>
            <ac:spMk id="5" creationId="{EA88CBC4-0546-B538-622C-F368DA12C848}"/>
          </ac:spMkLst>
        </pc:spChg>
      </pc:sldChg>
      <pc:sldChg chg="modSp mod">
        <pc:chgData name="Jasmina Nikić" userId="3b493be7-6bc5-409a-8d7a-599eb27ce1f6" providerId="ADAL" clId="{10133F39-7782-417B-96CB-1D79D09EC600}" dt="2023-04-07T08:50:50.216" v="1465" actId="113"/>
        <pc:sldMkLst>
          <pc:docMk/>
          <pc:sldMk cId="4199108495" sldId="304"/>
        </pc:sldMkLst>
        <pc:spChg chg="mod">
          <ac:chgData name="Jasmina Nikić" userId="3b493be7-6bc5-409a-8d7a-599eb27ce1f6" providerId="ADAL" clId="{10133F39-7782-417B-96CB-1D79D09EC600}" dt="2023-04-07T08:49:58.248" v="1423" actId="1076"/>
          <ac:spMkLst>
            <pc:docMk/>
            <pc:sldMk cId="4199108495" sldId="304"/>
            <ac:spMk id="4" creationId="{AE7D6E63-8FCE-C5F5-1F23-82223980FD94}"/>
          </ac:spMkLst>
        </pc:spChg>
        <pc:spChg chg="mod">
          <ac:chgData name="Jasmina Nikić" userId="3b493be7-6bc5-409a-8d7a-599eb27ce1f6" providerId="ADAL" clId="{10133F39-7782-417B-96CB-1D79D09EC600}" dt="2023-04-07T08:50:12.521" v="1461" actId="20577"/>
          <ac:spMkLst>
            <pc:docMk/>
            <pc:sldMk cId="4199108495" sldId="304"/>
            <ac:spMk id="5" creationId="{EA88CBC4-0546-B538-622C-F368DA12C848}"/>
          </ac:spMkLst>
        </pc:spChg>
        <pc:spChg chg="mod">
          <ac:chgData name="Jasmina Nikić" userId="3b493be7-6bc5-409a-8d7a-599eb27ce1f6" providerId="ADAL" clId="{10133F39-7782-417B-96CB-1D79D09EC600}" dt="2023-04-07T08:50:50.216" v="1465" actId="113"/>
          <ac:spMkLst>
            <pc:docMk/>
            <pc:sldMk cId="4199108495" sldId="304"/>
            <ac:spMk id="6" creationId="{10478F08-8389-8948-C462-D41A15620BEF}"/>
          </ac:spMkLst>
        </pc:spChg>
      </pc:sldChg>
      <pc:sldChg chg="modSp mod">
        <pc:chgData name="Jasmina Nikić" userId="3b493be7-6bc5-409a-8d7a-599eb27ce1f6" providerId="ADAL" clId="{10133F39-7782-417B-96CB-1D79D09EC600}" dt="2023-04-07T09:08:26.836" v="1547" actId="113"/>
        <pc:sldMkLst>
          <pc:docMk/>
          <pc:sldMk cId="3659488597" sldId="305"/>
        </pc:sldMkLst>
        <pc:spChg chg="mod">
          <ac:chgData name="Jasmina Nikić" userId="3b493be7-6bc5-409a-8d7a-599eb27ce1f6" providerId="ADAL" clId="{10133F39-7782-417B-96CB-1D79D09EC600}" dt="2023-04-07T09:07:22.578" v="1527" actId="14100"/>
          <ac:spMkLst>
            <pc:docMk/>
            <pc:sldMk cId="3659488597" sldId="305"/>
            <ac:spMk id="4" creationId="{AE7D6E63-8FCE-C5F5-1F23-82223980FD94}"/>
          </ac:spMkLst>
        </pc:spChg>
        <pc:spChg chg="mod">
          <ac:chgData name="Jasmina Nikić" userId="3b493be7-6bc5-409a-8d7a-599eb27ce1f6" providerId="ADAL" clId="{10133F39-7782-417B-96CB-1D79D09EC600}" dt="2023-04-07T09:07:56.507" v="1543"/>
          <ac:spMkLst>
            <pc:docMk/>
            <pc:sldMk cId="3659488597" sldId="305"/>
            <ac:spMk id="5" creationId="{EA88CBC4-0546-B538-622C-F368DA12C848}"/>
          </ac:spMkLst>
        </pc:spChg>
        <pc:spChg chg="mod">
          <ac:chgData name="Jasmina Nikić" userId="3b493be7-6bc5-409a-8d7a-599eb27ce1f6" providerId="ADAL" clId="{10133F39-7782-417B-96CB-1D79D09EC600}" dt="2023-04-07T09:08:26.836" v="1547" actId="113"/>
          <ac:spMkLst>
            <pc:docMk/>
            <pc:sldMk cId="3659488597" sldId="305"/>
            <ac:spMk id="6" creationId="{10478F08-8389-8948-C462-D41A15620BEF}"/>
          </ac:spMkLst>
        </pc:spChg>
      </pc:sldChg>
      <pc:sldChg chg="modSp mod">
        <pc:chgData name="Jasmina Nikić" userId="3b493be7-6bc5-409a-8d7a-599eb27ce1f6" providerId="ADAL" clId="{10133F39-7782-417B-96CB-1D79D09EC600}" dt="2023-04-07T09:09:42.622" v="1657" actId="113"/>
        <pc:sldMkLst>
          <pc:docMk/>
          <pc:sldMk cId="287098815" sldId="306"/>
        </pc:sldMkLst>
        <pc:spChg chg="mod">
          <ac:chgData name="Jasmina Nikić" userId="3b493be7-6bc5-409a-8d7a-599eb27ce1f6" providerId="ADAL" clId="{10133F39-7782-417B-96CB-1D79D09EC600}" dt="2023-04-07T09:08:53.963" v="1609" actId="14100"/>
          <ac:spMkLst>
            <pc:docMk/>
            <pc:sldMk cId="287098815" sldId="306"/>
            <ac:spMk id="4" creationId="{AE7D6E63-8FCE-C5F5-1F23-82223980FD94}"/>
          </ac:spMkLst>
        </pc:spChg>
        <pc:spChg chg="mod">
          <ac:chgData name="Jasmina Nikić" userId="3b493be7-6bc5-409a-8d7a-599eb27ce1f6" providerId="ADAL" clId="{10133F39-7782-417B-96CB-1D79D09EC600}" dt="2023-04-07T09:09:10.836" v="1653" actId="20577"/>
          <ac:spMkLst>
            <pc:docMk/>
            <pc:sldMk cId="287098815" sldId="306"/>
            <ac:spMk id="5" creationId="{EA88CBC4-0546-B538-622C-F368DA12C848}"/>
          </ac:spMkLst>
        </pc:spChg>
        <pc:spChg chg="mod">
          <ac:chgData name="Jasmina Nikić" userId="3b493be7-6bc5-409a-8d7a-599eb27ce1f6" providerId="ADAL" clId="{10133F39-7782-417B-96CB-1D79D09EC600}" dt="2023-04-07T09:09:42.622" v="1657" actId="113"/>
          <ac:spMkLst>
            <pc:docMk/>
            <pc:sldMk cId="287098815" sldId="306"/>
            <ac:spMk id="6" creationId="{10478F08-8389-8948-C462-D41A15620BEF}"/>
          </ac:spMkLst>
        </pc:spChg>
      </pc:sldChg>
      <pc:sldChg chg="modSp mod">
        <pc:chgData name="Jasmina Nikić" userId="3b493be7-6bc5-409a-8d7a-599eb27ce1f6" providerId="ADAL" clId="{10133F39-7782-417B-96CB-1D79D09EC600}" dt="2023-04-07T09:14:43.901" v="1801" actId="1076"/>
        <pc:sldMkLst>
          <pc:docMk/>
          <pc:sldMk cId="3509228049" sldId="307"/>
        </pc:sldMkLst>
        <pc:spChg chg="mod">
          <ac:chgData name="Jasmina Nikić" userId="3b493be7-6bc5-409a-8d7a-599eb27ce1f6" providerId="ADAL" clId="{10133F39-7782-417B-96CB-1D79D09EC600}" dt="2023-04-07T09:14:43.901" v="1801" actId="1076"/>
          <ac:spMkLst>
            <pc:docMk/>
            <pc:sldMk cId="3509228049" sldId="307"/>
            <ac:spMk id="2" creationId="{4A8DF08F-A859-4874-8DDB-BC71F2DE6877}"/>
          </ac:spMkLst>
        </pc:spChg>
        <pc:spChg chg="mod">
          <ac:chgData name="Jasmina Nikić" userId="3b493be7-6bc5-409a-8d7a-599eb27ce1f6" providerId="ADAL" clId="{10133F39-7782-417B-96CB-1D79D09EC600}" dt="2023-04-07T09:13:59.049" v="1742" actId="14100"/>
          <ac:spMkLst>
            <pc:docMk/>
            <pc:sldMk cId="3509228049" sldId="307"/>
            <ac:spMk id="4" creationId="{AE7D6E63-8FCE-C5F5-1F23-82223980FD94}"/>
          </ac:spMkLst>
        </pc:spChg>
        <pc:spChg chg="mod">
          <ac:chgData name="Jasmina Nikić" userId="3b493be7-6bc5-409a-8d7a-599eb27ce1f6" providerId="ADAL" clId="{10133F39-7782-417B-96CB-1D79D09EC600}" dt="2023-04-07T09:14:15.572" v="1799" actId="20577"/>
          <ac:spMkLst>
            <pc:docMk/>
            <pc:sldMk cId="3509228049" sldId="307"/>
            <ac:spMk id="5" creationId="{EA88CBC4-0546-B538-622C-F368DA12C848}"/>
          </ac:spMkLst>
        </pc:spChg>
      </pc:sldChg>
      <pc:sldChg chg="modSp mod">
        <pc:chgData name="Jasmina Nikić" userId="3b493be7-6bc5-409a-8d7a-599eb27ce1f6" providerId="ADAL" clId="{10133F39-7782-417B-96CB-1D79D09EC600}" dt="2023-04-07T09:11:20.762" v="1703"/>
        <pc:sldMkLst>
          <pc:docMk/>
          <pc:sldMk cId="4273173732" sldId="308"/>
        </pc:sldMkLst>
        <pc:spChg chg="mod">
          <ac:chgData name="Jasmina Nikić" userId="3b493be7-6bc5-409a-8d7a-599eb27ce1f6" providerId="ADAL" clId="{10133F39-7782-417B-96CB-1D79D09EC600}" dt="2023-04-07T09:09:53.270" v="1675" actId="20577"/>
          <ac:spMkLst>
            <pc:docMk/>
            <pc:sldMk cId="4273173732" sldId="308"/>
            <ac:spMk id="2" creationId="{B55D1384-6811-342B-65B8-F85E2C0DA244}"/>
          </ac:spMkLst>
        </pc:spChg>
        <pc:spChg chg="mod">
          <ac:chgData name="Jasmina Nikić" userId="3b493be7-6bc5-409a-8d7a-599eb27ce1f6" providerId="ADAL" clId="{10133F39-7782-417B-96CB-1D79D09EC600}" dt="2023-04-07T09:10:04.425" v="1699" actId="20577"/>
          <ac:spMkLst>
            <pc:docMk/>
            <pc:sldMk cId="4273173732" sldId="308"/>
            <ac:spMk id="4" creationId="{C19CE81B-88B7-56D0-835C-580EF1D39AEA}"/>
          </ac:spMkLst>
        </pc:spChg>
        <pc:spChg chg="mod">
          <ac:chgData name="Jasmina Nikić" userId="3b493be7-6bc5-409a-8d7a-599eb27ce1f6" providerId="ADAL" clId="{10133F39-7782-417B-96CB-1D79D09EC600}" dt="2023-04-07T09:10:23.264" v="1700"/>
          <ac:spMkLst>
            <pc:docMk/>
            <pc:sldMk cId="4273173732" sldId="308"/>
            <ac:spMk id="7" creationId="{DC5D6AA9-5455-9552-81E8-CF2B76572622}"/>
          </ac:spMkLst>
        </pc:spChg>
        <pc:spChg chg="mod">
          <ac:chgData name="Jasmina Nikić" userId="3b493be7-6bc5-409a-8d7a-599eb27ce1f6" providerId="ADAL" clId="{10133F39-7782-417B-96CB-1D79D09EC600}" dt="2023-04-07T09:10:39.084" v="1701"/>
          <ac:spMkLst>
            <pc:docMk/>
            <pc:sldMk cId="4273173732" sldId="308"/>
            <ac:spMk id="10" creationId="{57A4DE11-6DBD-D00A-3E1D-605EE186F6F6}"/>
          </ac:spMkLst>
        </pc:spChg>
        <pc:spChg chg="mod">
          <ac:chgData name="Jasmina Nikić" userId="3b493be7-6bc5-409a-8d7a-599eb27ce1f6" providerId="ADAL" clId="{10133F39-7782-417B-96CB-1D79D09EC600}" dt="2023-04-07T09:11:01.105" v="1702"/>
          <ac:spMkLst>
            <pc:docMk/>
            <pc:sldMk cId="4273173732" sldId="308"/>
            <ac:spMk id="27" creationId="{58EDE693-DE1C-5E00-503D-2D71BD5D0C94}"/>
          </ac:spMkLst>
        </pc:spChg>
        <pc:spChg chg="mod">
          <ac:chgData name="Jasmina Nikić" userId="3b493be7-6bc5-409a-8d7a-599eb27ce1f6" providerId="ADAL" clId="{10133F39-7782-417B-96CB-1D79D09EC600}" dt="2023-04-07T09:11:20.762" v="1703"/>
          <ac:spMkLst>
            <pc:docMk/>
            <pc:sldMk cId="4273173732" sldId="308"/>
            <ac:spMk id="30" creationId="{FBDB3B8D-AF54-C9D8-640A-2A004C58DEE0}"/>
          </ac:spMkLst>
        </pc:spChg>
      </pc:sldChg>
      <pc:sldChg chg="modSp mod">
        <pc:chgData name="Jasmina Nikić" userId="3b493be7-6bc5-409a-8d7a-599eb27ce1f6" providerId="ADAL" clId="{10133F39-7782-417B-96CB-1D79D09EC600}" dt="2023-04-07T09:13:33.885" v="1731"/>
        <pc:sldMkLst>
          <pc:docMk/>
          <pc:sldMk cId="3423558665" sldId="309"/>
        </pc:sldMkLst>
        <pc:spChg chg="mod">
          <ac:chgData name="Jasmina Nikić" userId="3b493be7-6bc5-409a-8d7a-599eb27ce1f6" providerId="ADAL" clId="{10133F39-7782-417B-96CB-1D79D09EC600}" dt="2023-04-07T09:12:39.057" v="1714" actId="14100"/>
          <ac:spMkLst>
            <pc:docMk/>
            <pc:sldMk cId="3423558665" sldId="309"/>
            <ac:spMk id="4" creationId="{AE7D6E63-8FCE-C5F5-1F23-82223980FD94}"/>
          </ac:spMkLst>
        </pc:spChg>
        <pc:spChg chg="mod">
          <ac:chgData name="Jasmina Nikić" userId="3b493be7-6bc5-409a-8d7a-599eb27ce1f6" providerId="ADAL" clId="{10133F39-7782-417B-96CB-1D79D09EC600}" dt="2023-04-07T09:13:15.753" v="1730"/>
          <ac:spMkLst>
            <pc:docMk/>
            <pc:sldMk cId="3423558665" sldId="309"/>
            <ac:spMk id="5" creationId="{EA88CBC4-0546-B538-622C-F368DA12C848}"/>
          </ac:spMkLst>
        </pc:spChg>
        <pc:spChg chg="mod">
          <ac:chgData name="Jasmina Nikić" userId="3b493be7-6bc5-409a-8d7a-599eb27ce1f6" providerId="ADAL" clId="{10133F39-7782-417B-96CB-1D79D09EC600}" dt="2023-04-07T09:13:33.885" v="1731"/>
          <ac:spMkLst>
            <pc:docMk/>
            <pc:sldMk cId="3423558665" sldId="309"/>
            <ac:spMk id="6" creationId="{10478F08-8389-8948-C462-D41A15620BEF}"/>
          </ac:spMkLst>
        </pc:spChg>
      </pc:sldChg>
      <pc:sldChg chg="modSp mod">
        <pc:chgData name="Jasmina Nikić" userId="3b493be7-6bc5-409a-8d7a-599eb27ce1f6" providerId="ADAL" clId="{10133F39-7782-417B-96CB-1D79D09EC600}" dt="2023-04-07T09:22:08.723" v="2133"/>
        <pc:sldMkLst>
          <pc:docMk/>
          <pc:sldMk cId="2459014944" sldId="310"/>
        </pc:sldMkLst>
        <pc:spChg chg="mod">
          <ac:chgData name="Jasmina Nikić" userId="3b493be7-6bc5-409a-8d7a-599eb27ce1f6" providerId="ADAL" clId="{10133F39-7782-417B-96CB-1D79D09EC600}" dt="2023-04-07T09:22:08.723" v="2133"/>
          <ac:spMkLst>
            <pc:docMk/>
            <pc:sldMk cId="2459014944" sldId="310"/>
            <ac:spMk id="2" creationId="{4A668C52-60C8-4D6E-8163-53C4598F7842}"/>
          </ac:spMkLst>
        </pc:spChg>
        <pc:spChg chg="mod">
          <ac:chgData name="Jasmina Nikić" userId="3b493be7-6bc5-409a-8d7a-599eb27ce1f6" providerId="ADAL" clId="{10133F39-7782-417B-96CB-1D79D09EC600}" dt="2023-04-07T09:20:28.816" v="2070" actId="20577"/>
          <ac:spMkLst>
            <pc:docMk/>
            <pc:sldMk cId="2459014944" sldId="310"/>
            <ac:spMk id="4" creationId="{AE7D6E63-8FCE-C5F5-1F23-82223980FD94}"/>
          </ac:spMkLst>
        </pc:spChg>
        <pc:spChg chg="mod">
          <ac:chgData name="Jasmina Nikić" userId="3b493be7-6bc5-409a-8d7a-599eb27ce1f6" providerId="ADAL" clId="{10133F39-7782-417B-96CB-1D79D09EC600}" dt="2023-04-07T09:20:42.913" v="2125" actId="20577"/>
          <ac:spMkLst>
            <pc:docMk/>
            <pc:sldMk cId="2459014944" sldId="310"/>
            <ac:spMk id="5" creationId="{EA88CBC4-0546-B538-622C-F368DA12C848}"/>
          </ac:spMkLst>
        </pc:spChg>
        <pc:spChg chg="mod">
          <ac:chgData name="Jasmina Nikić" userId="3b493be7-6bc5-409a-8d7a-599eb27ce1f6" providerId="ADAL" clId="{10133F39-7782-417B-96CB-1D79D09EC600}" dt="2023-04-07T09:21:46.663" v="2132"/>
          <ac:spMkLst>
            <pc:docMk/>
            <pc:sldMk cId="2459014944" sldId="310"/>
            <ac:spMk id="6" creationId="{10478F08-8389-8948-C462-D41A15620BEF}"/>
          </ac:spMkLst>
        </pc:spChg>
        <pc:picChg chg="mod">
          <ac:chgData name="Jasmina Nikić" userId="3b493be7-6bc5-409a-8d7a-599eb27ce1f6" providerId="ADAL" clId="{10133F39-7782-417B-96CB-1D79D09EC600}" dt="2023-04-07T09:21:27.130" v="2131" actId="1076"/>
          <ac:picMkLst>
            <pc:docMk/>
            <pc:sldMk cId="2459014944" sldId="310"/>
            <ac:picMk id="6146" creationId="{E4F787D8-6801-49A8-B8B6-2468E0E046D3}"/>
          </ac:picMkLst>
        </pc:picChg>
      </pc:sldChg>
      <pc:sldChg chg="modSp mod">
        <pc:chgData name="Jasmina Nikić" userId="3b493be7-6bc5-409a-8d7a-599eb27ce1f6" providerId="ADAL" clId="{10133F39-7782-417B-96CB-1D79D09EC600}" dt="2023-04-06T08:27:29.739" v="855"/>
        <pc:sldMkLst>
          <pc:docMk/>
          <pc:sldMk cId="86107668" sldId="311"/>
        </pc:sldMkLst>
        <pc:spChg chg="mod">
          <ac:chgData name="Jasmina Nikić" userId="3b493be7-6bc5-409a-8d7a-599eb27ce1f6" providerId="ADAL" clId="{10133F39-7782-417B-96CB-1D79D09EC600}" dt="2023-04-06T08:25:10.440" v="849" actId="20577"/>
          <ac:spMkLst>
            <pc:docMk/>
            <pc:sldMk cId="86107668" sldId="311"/>
            <ac:spMk id="2" creationId="{B55D1384-6811-342B-65B8-F85E2C0DA244}"/>
          </ac:spMkLst>
        </pc:spChg>
        <pc:spChg chg="mod">
          <ac:chgData name="Jasmina Nikić" userId="3b493be7-6bc5-409a-8d7a-599eb27ce1f6" providerId="ADAL" clId="{10133F39-7782-417B-96CB-1D79D09EC600}" dt="2023-04-06T08:25:59.876" v="850"/>
          <ac:spMkLst>
            <pc:docMk/>
            <pc:sldMk cId="86107668" sldId="311"/>
            <ac:spMk id="4" creationId="{C19CE81B-88B7-56D0-835C-580EF1D39AEA}"/>
          </ac:spMkLst>
        </pc:spChg>
        <pc:spChg chg="mod">
          <ac:chgData name="Jasmina Nikić" userId="3b493be7-6bc5-409a-8d7a-599eb27ce1f6" providerId="ADAL" clId="{10133F39-7782-417B-96CB-1D79D09EC600}" dt="2023-04-06T08:26:28.191" v="852" actId="1076"/>
          <ac:spMkLst>
            <pc:docMk/>
            <pc:sldMk cId="86107668" sldId="311"/>
            <ac:spMk id="7" creationId="{DC5D6AA9-5455-9552-81E8-CF2B76572622}"/>
          </ac:spMkLst>
        </pc:spChg>
        <pc:spChg chg="mod">
          <ac:chgData name="Jasmina Nikić" userId="3b493be7-6bc5-409a-8d7a-599eb27ce1f6" providerId="ADAL" clId="{10133F39-7782-417B-96CB-1D79D09EC600}" dt="2023-04-06T08:26:47.214" v="853"/>
          <ac:spMkLst>
            <pc:docMk/>
            <pc:sldMk cId="86107668" sldId="311"/>
            <ac:spMk id="10" creationId="{57A4DE11-6DBD-D00A-3E1D-605EE186F6F6}"/>
          </ac:spMkLst>
        </pc:spChg>
        <pc:spChg chg="mod">
          <ac:chgData name="Jasmina Nikić" userId="3b493be7-6bc5-409a-8d7a-599eb27ce1f6" providerId="ADAL" clId="{10133F39-7782-417B-96CB-1D79D09EC600}" dt="2023-04-06T08:27:08.771" v="854"/>
          <ac:spMkLst>
            <pc:docMk/>
            <pc:sldMk cId="86107668" sldId="311"/>
            <ac:spMk id="27" creationId="{58EDE693-DE1C-5E00-503D-2D71BD5D0C94}"/>
          </ac:spMkLst>
        </pc:spChg>
        <pc:spChg chg="mod">
          <ac:chgData name="Jasmina Nikić" userId="3b493be7-6bc5-409a-8d7a-599eb27ce1f6" providerId="ADAL" clId="{10133F39-7782-417B-96CB-1D79D09EC600}" dt="2023-04-06T08:27:29.739" v="855"/>
          <ac:spMkLst>
            <pc:docMk/>
            <pc:sldMk cId="86107668" sldId="311"/>
            <ac:spMk id="30" creationId="{FBDB3B8D-AF54-C9D8-640A-2A004C58DEE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pl-PL" sz="3200" dirty="0">
              <a:latin typeface="Microsoft Sans Serif" panose="020B0604020202020204" pitchFamily="34" charset="0"/>
              <a:ea typeface="Microsoft Sans Serif" panose="020B0604020202020204" pitchFamily="34" charset="0"/>
              <a:cs typeface="Microsoft Sans Serif" panose="020B0604020202020204" pitchFamily="34" charset="0"/>
            </a:rPr>
            <a:t>Osebna blagovna znamka pomeni strateško upravljanje profesionalne podobe.</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22173" custLinFactNeighborY="423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sl-SI" sz="3200" dirty="0">
              <a:latin typeface="Microsoft Sans Serif" panose="020B0604020202020204" pitchFamily="34" charset="0"/>
              <a:ea typeface="Microsoft Sans Serif" panose="020B0604020202020204" pitchFamily="34" charset="0"/>
              <a:cs typeface="Microsoft Sans Serif" panose="020B0604020202020204" pitchFamily="34" charset="0"/>
            </a:rPr>
            <a:t>Brez osebne blagovne znamke bi vas dojemali enake kot vsi ostali in zato ne bi bilo mogoče izstopati!</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5533" custLinFactNeighborY="-6494">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l"/>
          <a:r>
            <a:rPr lang="sl-SI" sz="2400" b="1" dirty="0">
              <a:latin typeface="Microsoft Sans Serif" panose="020B0604020202020204" pitchFamily="34" charset="0"/>
              <a:ea typeface="Microsoft Sans Serif" panose="020B0604020202020204" pitchFamily="34" charset="0"/>
              <a:cs typeface="Microsoft Sans Serif" panose="020B0604020202020204" pitchFamily="34" charset="0"/>
            </a:rPr>
            <a:t>1. Izboljša javno dojemanje
</a:t>
          </a:r>
          <a:r>
            <a:rPr lang="sl-SI" sz="2400" b="0" dirty="0">
              <a:latin typeface="Microsoft Sans Serif" panose="020B0604020202020204" pitchFamily="34" charset="0"/>
              <a:ea typeface="Microsoft Sans Serif" panose="020B0604020202020204" pitchFamily="34" charset="0"/>
              <a:cs typeface="Microsoft Sans Serif" panose="020B0604020202020204" pitchFamily="34" charset="0"/>
            </a:rPr>
            <a:t>Družbene medije je mogoče uporabiti za ustvarjanje spletnega ugleda ali izboljšanje obstoječega.</a:t>
          </a:r>
          <a:endParaRPr lang="es-ES" sz="24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E2C9E6A1-4B9B-4664-8190-EDD7EE439F5A}" type="parTrans" cxnId="{4DADC24A-9385-4E34-8E81-05F4DA0405AE}">
      <dgm:prSet/>
      <dgm:spPr/>
      <dgm:t>
        <a:bodyPr/>
        <a:lstStyle/>
        <a:p>
          <a:endParaRPr lang="es-ES"/>
        </a:p>
      </dgm:t>
    </dgm:pt>
    <dgm:pt modelId="{A5C13CE3-F293-44EA-A8F4-221634ABB450}">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sl-SI" sz="2400" b="1" dirty="0">
              <a:latin typeface="Microsoft Sans Serif" panose="020B0604020202020204" pitchFamily="34" charset="0"/>
              <a:ea typeface="Microsoft Sans Serif" panose="020B0604020202020204" pitchFamily="34" charset="0"/>
              <a:cs typeface="Microsoft Sans Serif" panose="020B0604020202020204" pitchFamily="34" charset="0"/>
            </a:rPr>
            <a:t>2. Poveča vidnost
</a:t>
          </a:r>
          <a:r>
            <a:rPr lang="sl-SI" sz="2400" b="0" dirty="0">
              <a:latin typeface="Microsoft Sans Serif" panose="020B0604020202020204" pitchFamily="34" charset="0"/>
              <a:ea typeface="Microsoft Sans Serif" panose="020B0604020202020204" pitchFamily="34" charset="0"/>
              <a:cs typeface="Microsoft Sans Serif" panose="020B0604020202020204" pitchFamily="34" charset="0"/>
            </a:rPr>
            <a:t>Družbeni mediji upravičeno veljajo za eno najučinkovitejših orodij za mreženje.</a:t>
          </a:r>
          <a:endParaRPr lang="es-ES" sz="24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960ABBFE-09B8-4B39-B94B-C5D9F03323FB}" type="parTrans" cxnId="{68B651A7-89BF-4FD8-8566-005105716B9E}">
      <dgm:prSet/>
      <dgm:spPr/>
      <dgm:t>
        <a:bodyPr/>
        <a:lstStyle/>
        <a:p>
          <a:endParaRPr lang="it-IT"/>
        </a:p>
      </dgm:t>
    </dgm:pt>
    <dgm:pt modelId="{E21F4F47-0DB5-4EF7-A89A-9759A9F89658}" type="sibTrans" cxnId="{68B651A7-89BF-4FD8-8566-005105716B9E}">
      <dgm:prSet/>
      <dgm:spPr>
        <a:solidFill>
          <a:srgbClr val="B05894"/>
        </a:solidFill>
      </dgm:spPr>
      <dgm:t>
        <a:bodyPr/>
        <a:lstStyle/>
        <a:p>
          <a:endParaRPr lang="it-IT"/>
        </a:p>
      </dgm:t>
    </dgm:pt>
    <dgm:pt modelId="{9C51AE0E-6272-435A-AC6E-15A1B8286EAC}">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l"/>
          <a:r>
            <a:rPr lang="sl-SI"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 Lahko nagovorite svojo ciljno skupino
</a:t>
          </a:r>
          <a:r>
            <a:rPr lang="sl-SI"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 mediji ustvarjajo številne stične točke s potencialnimi strankami, kar vam omogoča učinkovitejše trženje izdelkov.</a:t>
          </a:r>
          <a:endParaRPr lang="it-IT"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1D5A63AA-11F0-4623-B315-50C7786D70DD}" type="parTrans" cxnId="{F243D45A-733E-4691-AEB0-C7E4BCDC4DAE}">
      <dgm:prSet/>
      <dgm:spPr/>
      <dgm:t>
        <a:bodyPr/>
        <a:lstStyle/>
        <a:p>
          <a:endParaRPr lang="it-IT"/>
        </a:p>
      </dgm:t>
    </dgm:pt>
    <dgm:pt modelId="{8A0DFD8B-4028-4ED9-A45A-237DFEB27A77}" type="sibTrans" cxnId="{F243D45A-733E-4691-AEB0-C7E4BCDC4DAE}">
      <dgm:prSet/>
      <dgm:spPr/>
      <dgm:t>
        <a:bodyPr/>
        <a:lstStyle/>
        <a:p>
          <a:endParaRPr lang="it-IT"/>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3" custLinFactNeighborX="-836" custLinFactNeighborY="-1075">
        <dgm:presLayoutVars>
          <dgm:bulletEnabled val="1"/>
        </dgm:presLayoutVars>
      </dgm:prSet>
      <dgm:spPr/>
    </dgm:pt>
    <dgm:pt modelId="{20E9D5E8-6E39-430A-8D32-7F31E7EBB828}" type="pres">
      <dgm:prSet presAssocID="{0073AA99-A9E4-4984-98E6-B6B5CC98A412}" presName="sibTrans" presStyleLbl="sibTrans2D1" presStyleIdx="0" presStyleCnt="2"/>
      <dgm:spPr/>
    </dgm:pt>
    <dgm:pt modelId="{20DB9FBC-2AC4-45A5-84C0-71B8BFB45BB3}" type="pres">
      <dgm:prSet presAssocID="{0073AA99-A9E4-4984-98E6-B6B5CC98A412}" presName="connectorText" presStyleLbl="sibTrans2D1" presStyleIdx="0" presStyleCnt="2"/>
      <dgm:spPr/>
    </dgm:pt>
    <dgm:pt modelId="{F4632236-A290-4424-AD00-0B814D17F716}" type="pres">
      <dgm:prSet presAssocID="{A5C13CE3-F293-44EA-A8F4-221634ABB450}" presName="node" presStyleLbl="node1" presStyleIdx="1" presStyleCnt="3">
        <dgm:presLayoutVars>
          <dgm:bulletEnabled val="1"/>
        </dgm:presLayoutVars>
      </dgm:prSet>
      <dgm:spPr/>
    </dgm:pt>
    <dgm:pt modelId="{007E7BDA-BEDD-4604-B5A9-1E38CAE6D7AE}" type="pres">
      <dgm:prSet presAssocID="{E21F4F47-0DB5-4EF7-A89A-9759A9F89658}" presName="sibTrans" presStyleLbl="sibTrans2D1" presStyleIdx="1" presStyleCnt="2"/>
      <dgm:spPr/>
    </dgm:pt>
    <dgm:pt modelId="{10DD1CF3-1FD8-43B6-BD20-A0877C827148}" type="pres">
      <dgm:prSet presAssocID="{E21F4F47-0DB5-4EF7-A89A-9759A9F89658}" presName="connectorText" presStyleLbl="sibTrans2D1" presStyleIdx="1" presStyleCnt="2"/>
      <dgm:spPr/>
    </dgm:pt>
    <dgm:pt modelId="{BB7147B7-5599-43F0-A16F-7F0C8FC0A327}" type="pres">
      <dgm:prSet presAssocID="{9C51AE0E-6272-435A-AC6E-15A1B8286EAC}" presName="node" presStyleLbl="node1" presStyleIdx="2" presStyleCnt="3">
        <dgm:presLayoutVars>
          <dgm:bulletEnabled val="1"/>
        </dgm:presLayoutVars>
      </dgm:prSet>
      <dgm:spPr/>
    </dgm:pt>
  </dgm:ptLst>
  <dgm:cxnLst>
    <dgm:cxn modelId="{5C976737-874F-4BE5-8069-58259FBB8F85}" type="presOf" srcId="{0073AA99-A9E4-4984-98E6-B6B5CC98A412}" destId="{20DB9FBC-2AC4-45A5-84C0-71B8BFB45BB3}" srcOrd="1" destOrd="0" presId="urn:microsoft.com/office/officeart/2005/8/layout/process1"/>
    <dgm:cxn modelId="{1CF4DB41-9872-4AE3-8228-0AAEDAB8A40B}" type="presOf" srcId="{9C51AE0E-6272-435A-AC6E-15A1B8286EAC}" destId="{BB7147B7-5599-43F0-A16F-7F0C8FC0A327}" srcOrd="0" destOrd="0" presId="urn:microsoft.com/office/officeart/2005/8/layout/process1"/>
    <dgm:cxn modelId="{4DADC24A-9385-4E34-8E81-05F4DA0405AE}" srcId="{4CE57F6F-AAED-4B75-B840-D6F328661C27}" destId="{09E78CE0-9FD1-41E4-AA18-EB8ACA5E7243}" srcOrd="0" destOrd="0" parTransId="{E2C9E6A1-4B9B-4664-8190-EDD7EE439F5A}" sibTransId="{0073AA99-A9E4-4984-98E6-B6B5CC98A412}"/>
    <dgm:cxn modelId="{C42DC66A-F5D0-417C-967F-EB38EC39079D}" type="presOf" srcId="{A5C13CE3-F293-44EA-A8F4-221634ABB450}" destId="{F4632236-A290-4424-AD00-0B814D17F716}" srcOrd="0" destOrd="0" presId="urn:microsoft.com/office/officeart/2005/8/layout/process1"/>
    <dgm:cxn modelId="{F060496C-955B-4E10-92AC-6E95B694BA38}" type="presOf" srcId="{E21F4F47-0DB5-4EF7-A89A-9759A9F89658}" destId="{007E7BDA-BEDD-4604-B5A9-1E38CAE6D7AE}" srcOrd="0" destOrd="0" presId="urn:microsoft.com/office/officeart/2005/8/layout/process1"/>
    <dgm:cxn modelId="{A586775A-97BA-4125-8D3A-DDA5375F54A6}" type="presOf" srcId="{0073AA99-A9E4-4984-98E6-B6B5CC98A412}" destId="{20E9D5E8-6E39-430A-8D32-7F31E7EBB828}" srcOrd="0" destOrd="0" presId="urn:microsoft.com/office/officeart/2005/8/layout/process1"/>
    <dgm:cxn modelId="{F243D45A-733E-4691-AEB0-C7E4BCDC4DAE}" srcId="{4CE57F6F-AAED-4B75-B840-D6F328661C27}" destId="{9C51AE0E-6272-435A-AC6E-15A1B8286EAC}" srcOrd="2" destOrd="0" parTransId="{1D5A63AA-11F0-4623-B315-50C7786D70DD}" sibTransId="{8A0DFD8B-4028-4ED9-A45A-237DFEB27A77}"/>
    <dgm:cxn modelId="{68B651A7-89BF-4FD8-8566-005105716B9E}" srcId="{4CE57F6F-AAED-4B75-B840-D6F328661C27}" destId="{A5C13CE3-F293-44EA-A8F4-221634ABB450}" srcOrd="1" destOrd="0" parTransId="{960ABBFE-09B8-4B39-B94B-C5D9F03323FB}" sibTransId="{E21F4F47-0DB5-4EF7-A89A-9759A9F89658}"/>
    <dgm:cxn modelId="{2D6AA1AC-160E-4BB6-AC40-E1254C663D48}" type="presOf" srcId="{4CE57F6F-AAED-4B75-B840-D6F328661C27}" destId="{1B0FDF83-6572-46D8-BF9E-343DB8A4C171}" srcOrd="0" destOrd="0" presId="urn:microsoft.com/office/officeart/2005/8/layout/process1"/>
    <dgm:cxn modelId="{515807BB-A531-4D2A-94D9-7603CA70190B}" type="presOf" srcId="{E21F4F47-0DB5-4EF7-A89A-9759A9F89658}" destId="{10DD1CF3-1FD8-43B6-BD20-A0877C827148}" srcOrd="1"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 modelId="{1C98D479-EBD0-468D-B371-05771A4EB487}" type="presParOf" srcId="{1B0FDF83-6572-46D8-BF9E-343DB8A4C171}" destId="{20E9D5E8-6E39-430A-8D32-7F31E7EBB828}" srcOrd="1" destOrd="0" presId="urn:microsoft.com/office/officeart/2005/8/layout/process1"/>
    <dgm:cxn modelId="{9C96CC22-B70D-4091-BE17-18D3D3BAD037}" type="presParOf" srcId="{20E9D5E8-6E39-430A-8D32-7F31E7EBB828}" destId="{20DB9FBC-2AC4-45A5-84C0-71B8BFB45BB3}" srcOrd="0" destOrd="0" presId="urn:microsoft.com/office/officeart/2005/8/layout/process1"/>
    <dgm:cxn modelId="{D8222A85-8862-4DF8-B621-850932DBB281}" type="presParOf" srcId="{1B0FDF83-6572-46D8-BF9E-343DB8A4C171}" destId="{F4632236-A290-4424-AD00-0B814D17F716}" srcOrd="2" destOrd="0" presId="urn:microsoft.com/office/officeart/2005/8/layout/process1"/>
    <dgm:cxn modelId="{80585126-E855-407B-AC6C-06786A2DE3F0}" type="presParOf" srcId="{1B0FDF83-6572-46D8-BF9E-343DB8A4C171}" destId="{007E7BDA-BEDD-4604-B5A9-1E38CAE6D7AE}" srcOrd="3" destOrd="0" presId="urn:microsoft.com/office/officeart/2005/8/layout/process1"/>
    <dgm:cxn modelId="{A5FF6603-4EBF-493F-B9F8-28919687739A}" type="presParOf" srcId="{007E7BDA-BEDD-4604-B5A9-1E38CAE6D7AE}" destId="{10DD1CF3-1FD8-43B6-BD20-A0877C827148}" srcOrd="0" destOrd="0" presId="urn:microsoft.com/office/officeart/2005/8/layout/process1"/>
    <dgm:cxn modelId="{2BD015A5-55EE-46E0-84B8-1CD57522DAC2}" type="presParOf" srcId="{1B0FDF83-6572-46D8-BF9E-343DB8A4C171}" destId="{BB7147B7-5599-43F0-A16F-7F0C8FC0A32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400" b="1" dirty="0">
              <a:latin typeface="Microsoft Sans Serif" panose="020B0604020202020204" pitchFamily="34" charset="0"/>
              <a:ea typeface="Microsoft Sans Serif" panose="020B0604020202020204" pitchFamily="34" charset="0"/>
              <a:cs typeface="Microsoft Sans Serif" panose="020B0604020202020204" pitchFamily="34" charset="0"/>
            </a:rPr>
            <a:t>4. Poveča se zvestoba strank</a:t>
          </a:r>
          <a:endParaRPr lang="en-SI"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sl-SI" sz="2400" b="0" dirty="0">
              <a:latin typeface="Microsoft Sans Serif" panose="020B0604020202020204" pitchFamily="34" charset="0"/>
              <a:ea typeface="Microsoft Sans Serif" panose="020B0604020202020204" pitchFamily="34" charset="0"/>
              <a:cs typeface="Microsoft Sans Serif" panose="020B0604020202020204" pitchFamily="34" charset="0"/>
            </a:rPr>
            <a:t>Takoj se boste lahko odzvali na vse pritožbe, vprašanja in predloge vaših strank, ki bodo pustile oceno na vašem spletnem mestu.
Hitri odzivi ustvarjajo večje zaupanje strank v blagovno znamko.</a:t>
          </a:r>
          <a:endParaRPr lang="es-ES" sz="28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E2C9E6A1-4B9B-4664-8190-EDD7EE439F5A}" type="parTrans" cxnId="{4DADC24A-9385-4E34-8E81-05F4DA0405AE}">
      <dgm:prSet/>
      <dgm:spPr/>
      <dgm:t>
        <a:bodyPr/>
        <a:lstStyle/>
        <a:p>
          <a:endParaRPr lang="es-ES"/>
        </a:p>
      </dgm:t>
    </dgm:pt>
    <dgm:pt modelId="{A5C13CE3-F293-44EA-A8F4-221634ABB450}">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sl-SI" sz="2400" b="1" dirty="0">
              <a:latin typeface="Microsoft Sans Serif" panose="020B0604020202020204" pitchFamily="34" charset="0"/>
              <a:ea typeface="Microsoft Sans Serif" panose="020B0604020202020204" pitchFamily="34" charset="0"/>
              <a:cs typeface="Microsoft Sans Serif" panose="020B0604020202020204" pitchFamily="34" charset="0"/>
            </a:rPr>
            <a:t>5. Povečajte moč trženja</a:t>
          </a:r>
          <a:endParaRPr lang="en-SI"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sl-SI" sz="2400" b="0" dirty="0">
              <a:latin typeface="Microsoft Sans Serif" panose="020B0604020202020204" pitchFamily="34" charset="0"/>
              <a:ea typeface="Microsoft Sans Serif" panose="020B0604020202020204" pitchFamily="34" charset="0"/>
              <a:cs typeface="Microsoft Sans Serif" panose="020B0604020202020204" pitchFamily="34" charset="0"/>
            </a:rPr>
            <a:t>Uporabite lahko druge tržne kanale, kot so vaš blog, glasila, spletni seminarji in drugi dogodki brez povezave ali na spletu, da spodbudite z izkoriščanjem moči družbenih medijev.</a:t>
          </a:r>
          <a:endParaRPr lang="es-ES" sz="28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960ABBFE-09B8-4B39-B94B-C5D9F03323FB}" type="parTrans" cxnId="{68B651A7-89BF-4FD8-8566-005105716B9E}">
      <dgm:prSet/>
      <dgm:spPr/>
      <dgm:t>
        <a:bodyPr/>
        <a:lstStyle/>
        <a:p>
          <a:endParaRPr lang="it-IT"/>
        </a:p>
      </dgm:t>
    </dgm:pt>
    <dgm:pt modelId="{E21F4F47-0DB5-4EF7-A89A-9759A9F89658}" type="sibTrans" cxnId="{68B651A7-89BF-4FD8-8566-005105716B9E}">
      <dgm:prSet/>
      <dgm:spPr>
        <a:solidFill>
          <a:srgbClr val="B05894"/>
        </a:solidFill>
      </dgm:spPr>
      <dgm:t>
        <a:bodyPr/>
        <a:lstStyle/>
        <a:p>
          <a:endParaRPr lang="it-IT"/>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2" custLinFactNeighborX="-836" custLinFactNeighborY="-1075">
        <dgm:presLayoutVars>
          <dgm:bulletEnabled val="1"/>
        </dgm:presLayoutVars>
      </dgm:prSet>
      <dgm:spPr/>
    </dgm:pt>
    <dgm:pt modelId="{20E9D5E8-6E39-430A-8D32-7F31E7EBB828}" type="pres">
      <dgm:prSet presAssocID="{0073AA99-A9E4-4984-98E6-B6B5CC98A412}" presName="sibTrans" presStyleLbl="sibTrans2D1" presStyleIdx="0" presStyleCnt="1"/>
      <dgm:spPr/>
    </dgm:pt>
    <dgm:pt modelId="{20DB9FBC-2AC4-45A5-84C0-71B8BFB45BB3}" type="pres">
      <dgm:prSet presAssocID="{0073AA99-A9E4-4984-98E6-B6B5CC98A412}" presName="connectorText" presStyleLbl="sibTrans2D1" presStyleIdx="0" presStyleCnt="1"/>
      <dgm:spPr/>
    </dgm:pt>
    <dgm:pt modelId="{F4632236-A290-4424-AD00-0B814D17F716}" type="pres">
      <dgm:prSet presAssocID="{A5C13CE3-F293-44EA-A8F4-221634ABB450}" presName="node" presStyleLbl="node1" presStyleIdx="1" presStyleCnt="2">
        <dgm:presLayoutVars>
          <dgm:bulletEnabled val="1"/>
        </dgm:presLayoutVars>
      </dgm:prSet>
      <dgm:spPr/>
    </dgm:pt>
  </dgm:ptLst>
  <dgm:cxnLst>
    <dgm:cxn modelId="{5C976737-874F-4BE5-8069-58259FBB8F85}" type="presOf" srcId="{0073AA99-A9E4-4984-98E6-B6B5CC98A412}" destId="{20DB9FBC-2AC4-45A5-84C0-71B8BFB45BB3}" srcOrd="1" destOrd="0" presId="urn:microsoft.com/office/officeart/2005/8/layout/process1"/>
    <dgm:cxn modelId="{4DADC24A-9385-4E34-8E81-05F4DA0405AE}" srcId="{4CE57F6F-AAED-4B75-B840-D6F328661C27}" destId="{09E78CE0-9FD1-41E4-AA18-EB8ACA5E7243}" srcOrd="0" destOrd="0" parTransId="{E2C9E6A1-4B9B-4664-8190-EDD7EE439F5A}" sibTransId="{0073AA99-A9E4-4984-98E6-B6B5CC98A412}"/>
    <dgm:cxn modelId="{C42DC66A-F5D0-417C-967F-EB38EC39079D}" type="presOf" srcId="{A5C13CE3-F293-44EA-A8F4-221634ABB450}" destId="{F4632236-A290-4424-AD00-0B814D17F716}" srcOrd="0" destOrd="0" presId="urn:microsoft.com/office/officeart/2005/8/layout/process1"/>
    <dgm:cxn modelId="{A586775A-97BA-4125-8D3A-DDA5375F54A6}" type="presOf" srcId="{0073AA99-A9E4-4984-98E6-B6B5CC98A412}" destId="{20E9D5E8-6E39-430A-8D32-7F31E7EBB828}" srcOrd="0" destOrd="0" presId="urn:microsoft.com/office/officeart/2005/8/layout/process1"/>
    <dgm:cxn modelId="{68B651A7-89BF-4FD8-8566-005105716B9E}" srcId="{4CE57F6F-AAED-4B75-B840-D6F328661C27}" destId="{A5C13CE3-F293-44EA-A8F4-221634ABB450}" srcOrd="1" destOrd="0" parTransId="{960ABBFE-09B8-4B39-B94B-C5D9F03323FB}" sibTransId="{E21F4F47-0DB5-4EF7-A89A-9759A9F89658}"/>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 modelId="{1C98D479-EBD0-468D-B371-05771A4EB487}" type="presParOf" srcId="{1B0FDF83-6572-46D8-BF9E-343DB8A4C171}" destId="{20E9D5E8-6E39-430A-8D32-7F31E7EBB828}" srcOrd="1" destOrd="0" presId="urn:microsoft.com/office/officeart/2005/8/layout/process1"/>
    <dgm:cxn modelId="{9C96CC22-B70D-4091-BE17-18D3D3BAD037}" type="presParOf" srcId="{20E9D5E8-6E39-430A-8D32-7F31E7EBB828}" destId="{20DB9FBC-2AC4-45A5-84C0-71B8BFB45BB3}" srcOrd="0" destOrd="0" presId="urn:microsoft.com/office/officeart/2005/8/layout/process1"/>
    <dgm:cxn modelId="{D8222A85-8862-4DF8-B621-850932DBB281}" type="presParOf" srcId="{1B0FDF83-6572-46D8-BF9E-343DB8A4C171}" destId="{F4632236-A290-4424-AD00-0B814D17F71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800" dirty="0">
              <a:latin typeface="Microsoft Sans Serif" panose="020B0604020202020204" pitchFamily="34" charset="0"/>
              <a:ea typeface="Microsoft Sans Serif" panose="020B0604020202020204" pitchFamily="34" charset="0"/>
              <a:cs typeface="Microsoft Sans Serif" panose="020B0604020202020204" pitchFamily="34" charset="0"/>
            </a:rPr>
            <a:t>Narava vašega podjetja je ključnega pomena. Če je vaš posel umetniški ali ustvarjalni, so na primer YouTube (dolgi videoposnetki), Instagram (fotografije, kratki videoposnetki) ali TikTok vsekakor najboljša izbira.</a:t>
          </a:r>
          <a:endParaRPr lang="en-SI"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800" dirty="0">
              <a:latin typeface="Microsoft Sans Serif" panose="020B0604020202020204" pitchFamily="34" charset="0"/>
              <a:ea typeface="Microsoft Sans Serif" panose="020B0604020202020204" pitchFamily="34" charset="0"/>
              <a:cs typeface="Microsoft Sans Serif" panose="020B0604020202020204" pitchFamily="34" charset="0"/>
            </a:rPr>
            <a:t>Če je vaš posel umetniški ali ustvarjalni, je izbira prave platforme družabnih medijev za promocijo vaše blagovne znamke odvisna predvsem od narave vašega posla. </a:t>
          </a:r>
          <a:endParaRPr lang="en-SI"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800" dirty="0">
              <a:latin typeface="Microsoft Sans Serif" panose="020B0604020202020204" pitchFamily="34" charset="0"/>
              <a:ea typeface="Microsoft Sans Serif" panose="020B0604020202020204" pitchFamily="34" charset="0"/>
              <a:cs typeface="Microsoft Sans Serif" panose="020B0604020202020204" pitchFamily="34" charset="0"/>
            </a:rPr>
            <a:t>Po drugi strani pa je, če ponujate standardno blago in storitve, najboljša možnost Facebook. veliko je odvisno tudi od starosti vaše povprečne stranke. </a:t>
          </a:r>
          <a:endParaRPr lang="en-SI"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800" dirty="0">
              <a:latin typeface="Microsoft Sans Serif" panose="020B0604020202020204" pitchFamily="34" charset="0"/>
              <a:ea typeface="Microsoft Sans Serif" panose="020B0604020202020204" pitchFamily="34" charset="0"/>
              <a:cs typeface="Microsoft Sans Serif" panose="020B0604020202020204" pitchFamily="34" charset="0"/>
            </a:rPr>
            <a:t>TikTok je na primer namenjen mlajši skupini kot Facebook.</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28675" custLinFactNeighborY="5676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ct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sl-SI" sz="2800" dirty="0">
              <a:latin typeface="Microsoft Sans Serif" panose="020B0604020202020204" pitchFamily="34" charset="0"/>
              <a:ea typeface="Microsoft Sans Serif" panose="020B0604020202020204" pitchFamily="34" charset="0"/>
              <a:cs typeface="Microsoft Sans Serif" panose="020B0604020202020204" pitchFamily="34" charset="0"/>
            </a:rPr>
            <a:t>Ustvarite račune za svoje podjetje na vseh večjih omrežjih družbenih medijev. Če dodate obliko vašega podjetja in pomembne informacije, ga bodo ljudje lahko prepoznali.
Priporočljivo je, da vsaj na začetku ne vlagate v več kot 2 ali 3 družbena omrežja hkrati. Omejite se na tiste, ki so najbolj pomembni za vaše podjetje.</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Y="100000" custLinFactNeighborX="-134" custLinFactNeighborY="-9357">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5325839" cy="2085506"/>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pl-PL"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Osebna blagovna znamka pomeni strateško upravljanje profesionalne podobe.</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1082" y="61082"/>
        <a:ext cx="5203675" cy="1963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6612096" cy="2711787"/>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sl-SI"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Brez osebne blagovne znamke bi vas dojemali enake kot vsi ostali in zato ne bi bilo mogoče izstopati!</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9426" y="79426"/>
        <a:ext cx="6453244" cy="255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7" y="833669"/>
          <a:ext cx="4201713" cy="2639201"/>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sl-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1. Izboljša javno dojemanje
</a:t>
          </a:r>
          <a:r>
            <a:rPr lang="sl-SI"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Družbene medije je mogoče uporabiti za ustvarjanje spletnega ugleda ali izboljšanje obstoječega.</a:t>
          </a:r>
          <a:endParaRPr lang="es-ES"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7307" y="910969"/>
        <a:ext cx="4047113" cy="2484601"/>
      </dsp:txXfrm>
    </dsp:sp>
    <dsp:sp modelId="{20E9D5E8-6E39-430A-8D32-7F31E7EBB828}">
      <dsp:nvSpPr>
        <dsp:cNvPr id="0" name=""/>
        <dsp:cNvSpPr/>
      </dsp:nvSpPr>
      <dsp:spPr>
        <a:xfrm rot="16541">
          <a:off x="4625399" y="1646565"/>
          <a:ext cx="898220" cy="1042024"/>
        </a:xfrm>
        <a:prstGeom prst="rightArrow">
          <a:avLst>
            <a:gd name="adj1" fmla="val 60000"/>
            <a:gd name="adj2" fmla="val 50000"/>
          </a:avLst>
        </a:prstGeom>
        <a:solidFill>
          <a:srgbClr val="B05894"/>
        </a:solidFill>
        <a:ln>
          <a:solidFill>
            <a:srgbClr val="B0589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a:off x="4625401" y="1854322"/>
        <a:ext cx="628754" cy="625214"/>
      </dsp:txXfrm>
    </dsp:sp>
    <dsp:sp modelId="{F4632236-A290-4424-AD00-0B814D17F716}">
      <dsp:nvSpPr>
        <dsp:cNvPr id="0" name=""/>
        <dsp:cNvSpPr/>
      </dsp:nvSpPr>
      <dsp:spPr>
        <a:xfrm>
          <a:off x="5896456" y="862040"/>
          <a:ext cx="4201713" cy="2639201"/>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sl-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2. Poveča vidnost
</a:t>
          </a:r>
          <a:r>
            <a:rPr lang="sl-SI"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Družbeni mediji upravičeno veljajo za eno najučinkovitejših orodij za mreženje.</a:t>
          </a:r>
          <a:endParaRPr lang="es-ES"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5973756" y="939340"/>
        <a:ext cx="4047113" cy="2484601"/>
      </dsp:txXfrm>
    </dsp:sp>
    <dsp:sp modelId="{007E7BDA-BEDD-4604-B5A9-1E38CAE6D7AE}">
      <dsp:nvSpPr>
        <dsp:cNvPr id="0" name=""/>
        <dsp:cNvSpPr/>
      </dsp:nvSpPr>
      <dsp:spPr>
        <a:xfrm>
          <a:off x="10518340" y="1660628"/>
          <a:ext cx="890763" cy="1042024"/>
        </a:xfrm>
        <a:prstGeom prst="rightArrow">
          <a:avLst>
            <a:gd name="adj1" fmla="val 60000"/>
            <a:gd name="adj2" fmla="val 50000"/>
          </a:avLst>
        </a:prstGeom>
        <a:solidFill>
          <a:srgbClr val="B0589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it-IT" sz="4400" kern="1200"/>
        </a:p>
      </dsp:txBody>
      <dsp:txXfrm>
        <a:off x="10518340" y="1869033"/>
        <a:ext cx="623534" cy="625214"/>
      </dsp:txXfrm>
    </dsp:sp>
    <dsp:sp modelId="{BB7147B7-5599-43F0-A16F-7F0C8FC0A327}">
      <dsp:nvSpPr>
        <dsp:cNvPr id="0" name=""/>
        <dsp:cNvSpPr/>
      </dsp:nvSpPr>
      <dsp:spPr>
        <a:xfrm>
          <a:off x="11778854" y="862040"/>
          <a:ext cx="4201713" cy="2639201"/>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sl-SI"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 Lahko nagovorite svojo ciljno skupino
</a:t>
          </a:r>
          <a:r>
            <a:rPr lang="sl-SI"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 mediji ustvarjajo številne stične točke s potencialnimi strankami, kar vam omogoča učinkovitejše trženje izdelkov.</a:t>
          </a:r>
          <a:endParaRPr lang="it-IT"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1856154" y="939340"/>
        <a:ext cx="4047113" cy="24846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6661824" cy="3581400"/>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endPar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066800">
            <a:lnSpc>
              <a:spcPct val="90000"/>
            </a:lnSpc>
            <a:spcBef>
              <a:spcPct val="0"/>
            </a:spcBef>
            <a:spcAft>
              <a:spcPct val="35000"/>
            </a:spcAft>
            <a:buNone/>
          </a:pPr>
          <a:r>
            <a:rPr lang="sl-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4. Poveča se zvestoba strank</a:t>
          </a:r>
          <a:endParaRPr lang="en-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066800">
            <a:lnSpc>
              <a:spcPct val="90000"/>
            </a:lnSpc>
            <a:spcBef>
              <a:spcPct val="0"/>
            </a:spcBef>
            <a:spcAft>
              <a:spcPct val="35000"/>
            </a:spcAft>
            <a:buNone/>
          </a:pPr>
          <a:r>
            <a:rPr lang="sl-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sl-SI"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Takoj se boste lahko odzvali na vse pritožbe, vprašanja in predloge vaših strank, ki bodo pustile oceno na vašem spletnem mestu.
Hitri odzivi ustvarjajo večje zaupanje strank v blagovno znamko.</a:t>
          </a:r>
          <a:endParaRPr lang="es-ES" sz="2800" b="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04896" y="104896"/>
        <a:ext cx="6452032" cy="3371608"/>
      </dsp:txXfrm>
    </dsp:sp>
    <dsp:sp modelId="{20E9D5E8-6E39-430A-8D32-7F31E7EBB828}">
      <dsp:nvSpPr>
        <dsp:cNvPr id="0" name=""/>
        <dsp:cNvSpPr/>
      </dsp:nvSpPr>
      <dsp:spPr>
        <a:xfrm>
          <a:off x="7328787" y="964633"/>
          <a:ext cx="1413962" cy="1652132"/>
        </a:xfrm>
        <a:prstGeom prst="rightArrow">
          <a:avLst>
            <a:gd name="adj1" fmla="val 60000"/>
            <a:gd name="adj2" fmla="val 50000"/>
          </a:avLst>
        </a:prstGeom>
        <a:solidFill>
          <a:srgbClr val="B05894"/>
        </a:solidFill>
        <a:ln>
          <a:solidFill>
            <a:srgbClr val="B0589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s-ES" sz="5500" kern="1200"/>
        </a:p>
      </dsp:txBody>
      <dsp:txXfrm>
        <a:off x="7328787" y="1295059"/>
        <a:ext cx="989773" cy="991280"/>
      </dsp:txXfrm>
    </dsp:sp>
    <dsp:sp modelId="{F4632236-A290-4424-AD00-0B814D17F716}">
      <dsp:nvSpPr>
        <dsp:cNvPr id="0" name=""/>
        <dsp:cNvSpPr/>
      </dsp:nvSpPr>
      <dsp:spPr>
        <a:xfrm>
          <a:off x="9329677" y="0"/>
          <a:ext cx="6661824" cy="3581400"/>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sl-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5. Povečajte moč trženja</a:t>
          </a:r>
          <a:endParaRPr lang="en-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066800">
            <a:lnSpc>
              <a:spcPct val="90000"/>
            </a:lnSpc>
            <a:spcBef>
              <a:spcPct val="0"/>
            </a:spcBef>
            <a:spcAft>
              <a:spcPct val="35000"/>
            </a:spcAft>
            <a:buNone/>
          </a:pPr>
          <a:r>
            <a:rPr lang="sl-SI"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sl-SI"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Uporabite lahko druge tržne kanale, kot so vaš blog, glasila, spletni seminarji in drugi dogodki brez povezave ali na spletu, da spodbudite z izkoriščanjem moči družbenih medijev.</a:t>
          </a:r>
          <a:endParaRPr lang="es-ES" sz="2800" b="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9434573" y="104896"/>
        <a:ext cx="6452032" cy="3371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22164" y="0"/>
          <a:ext cx="11331635" cy="5196698"/>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endParaRPr lang="en-U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sl-SI"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Narava vašega podjetja je ključnega pomena. Če je vaš posel umetniški ali ustvarjalni, so na primer YouTube (dolgi videoposnetki), Instagram (fotografije, kratki videoposnetki) ali TikTok vsekakor najboljša izbira.</a:t>
          </a:r>
          <a:endParaRPr lang="en-SI"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sl-SI"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Če je vaš posel umetniški ali ustvarjalni, je izbira prave platforme družabnih medijev za promocijo vaše blagovne znamke odvisna predvsem od narave vašega posla. </a:t>
          </a:r>
          <a:endParaRPr lang="en-SI"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sl-SI"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Po drugi strani pa je, če ponujate standardno blago in storitve, najboljša možnost Facebook. veliko je odvisno tudi od starosti vaše povprečne stranke. </a:t>
          </a:r>
          <a:endParaRPr lang="en-SI"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sl-SI"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TikTok je na primer namenjen mlajši skupini kot Facebook.</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74370" y="152206"/>
        <a:ext cx="11027223" cy="48922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10266918" cy="326998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sl-SI"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Ustvarite račune za svoje podjetje na vseh večjih omrežjih družbenih medijev. Če dodate obliko vašega podjetja in pomembne informacije, ga bodo ljudje lahko prepoznali.
Priporočljivo je, da vsaj na začetku ne vlagate v več kot 2 ali 3 družbena omrežja hkrati. Omejite se na tiste, ki so najbolj pomembni za vaše podjetje.</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95775" y="95775"/>
        <a:ext cx="10075368" cy="30784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01CC1F20-85E2-4224-8D8C-1E86A3ABFAB7}" type="datetimeFigureOut">
              <a:rPr lang="it-IT" smtClean="0"/>
              <a:t>12/06/2023</a:t>
            </a:fld>
            <a:endParaRPr lang="it-IT"/>
          </a:p>
        </p:txBody>
      </p:sp>
      <p:sp>
        <p:nvSpPr>
          <p:cNvPr id="4" name="Segnaposto immagin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63DBC10-CF49-4F26-AB07-C2C1FA94BA56}" type="slidenum">
              <a:rPr lang="it-IT" smtClean="0"/>
              <a:t>‹#›</a:t>
            </a:fld>
            <a:endParaRPr lang="it-IT"/>
          </a:p>
        </p:txBody>
      </p:sp>
    </p:spTree>
    <p:extLst>
      <p:ext uri="{BB962C8B-B14F-4D97-AF65-F5344CB8AC3E}">
        <p14:creationId xmlns:p14="http://schemas.microsoft.com/office/powerpoint/2010/main" val="394582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3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17" name="bg object 17"/>
          <p:cNvPicPr/>
          <p:nvPr userDrawn="1"/>
        </p:nvPicPr>
        <p:blipFill>
          <a:blip r:embed="rId3" cstate="print"/>
          <a:stretch>
            <a:fillRect/>
          </a:stretch>
        </p:blipFill>
        <p:spPr>
          <a:xfrm>
            <a:off x="2045793" y="9240624"/>
            <a:ext cx="3152774" cy="666749"/>
          </a:xfrm>
          <a:prstGeom prst="rect">
            <a:avLst/>
          </a:prstGeom>
        </p:spPr>
      </p:pic>
      <p:sp>
        <p:nvSpPr>
          <p:cNvPr id="18" name="bg object 18"/>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25" name="object 2">
            <a:extLst>
              <a:ext uri="{FF2B5EF4-FFF2-40B4-BE49-F238E27FC236}">
                <a16:creationId xmlns:a16="http://schemas.microsoft.com/office/drawing/2014/main" id="{3B8A40FF-BCCA-4458-BE33-0DE6267D64E8}"/>
              </a:ext>
            </a:extLst>
          </p:cNvPr>
          <p:cNvGrpSpPr/>
          <p:nvPr userDrawn="1"/>
        </p:nvGrpSpPr>
        <p:grpSpPr>
          <a:xfrm>
            <a:off x="379" y="8813666"/>
            <a:ext cx="18287365" cy="1474470"/>
            <a:chOff x="379" y="8813666"/>
            <a:chExt cx="18287365" cy="1474470"/>
          </a:xfrm>
        </p:grpSpPr>
        <p:sp>
          <p:nvSpPr>
            <p:cNvPr id="26" name="object 3">
              <a:extLst>
                <a:ext uri="{FF2B5EF4-FFF2-40B4-BE49-F238E27FC236}">
                  <a16:creationId xmlns:a16="http://schemas.microsoft.com/office/drawing/2014/main" id="{0E4C1E87-1514-4CA3-BDDE-558D9D270F89}"/>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27" name="object 4">
              <a:extLst>
                <a:ext uri="{FF2B5EF4-FFF2-40B4-BE49-F238E27FC236}">
                  <a16:creationId xmlns:a16="http://schemas.microsoft.com/office/drawing/2014/main" id="{94FA3A65-A307-4ADB-BA2E-7FD2EACD1261}"/>
                </a:ext>
              </a:extLst>
            </p:cNvPr>
            <p:cNvPicPr/>
            <p:nvPr/>
          </p:nvPicPr>
          <p:blipFill>
            <a:blip r:embed="rId4" cstate="print"/>
            <a:stretch>
              <a:fillRect/>
            </a:stretch>
          </p:blipFill>
          <p:spPr>
            <a:xfrm>
              <a:off x="596934" y="9689613"/>
              <a:ext cx="435459" cy="254960"/>
            </a:xfrm>
            <a:prstGeom prst="rect">
              <a:avLst/>
            </a:prstGeom>
          </p:spPr>
        </p:pic>
        <p:sp>
          <p:nvSpPr>
            <p:cNvPr id="28" name="object 5">
              <a:extLst>
                <a:ext uri="{FF2B5EF4-FFF2-40B4-BE49-F238E27FC236}">
                  <a16:creationId xmlns:a16="http://schemas.microsoft.com/office/drawing/2014/main" id="{326D29DB-FC6D-447F-BCA1-BAEB3C10C957}"/>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29" name="object 6">
              <a:extLst>
                <a:ext uri="{FF2B5EF4-FFF2-40B4-BE49-F238E27FC236}">
                  <a16:creationId xmlns:a16="http://schemas.microsoft.com/office/drawing/2014/main" id="{432897F3-8DC0-4BA4-896A-9DD05ACCAE7C}"/>
                </a:ext>
              </a:extLst>
            </p:cNvPr>
            <p:cNvPicPr/>
            <p:nvPr/>
          </p:nvPicPr>
          <p:blipFill>
            <a:blip r:embed="rId5" cstate="print"/>
            <a:stretch>
              <a:fillRect/>
            </a:stretch>
          </p:blipFill>
          <p:spPr>
            <a:xfrm>
              <a:off x="809897" y="9339661"/>
              <a:ext cx="435459" cy="254959"/>
            </a:xfrm>
            <a:prstGeom prst="rect">
              <a:avLst/>
            </a:prstGeom>
          </p:spPr>
        </p:pic>
        <p:sp>
          <p:nvSpPr>
            <p:cNvPr id="30" name="object 7">
              <a:extLst>
                <a:ext uri="{FF2B5EF4-FFF2-40B4-BE49-F238E27FC236}">
                  <a16:creationId xmlns:a16="http://schemas.microsoft.com/office/drawing/2014/main" id="{9BAFE55B-7408-4744-9BC5-461DF6568996}"/>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31" name="object 8">
              <a:extLst>
                <a:ext uri="{FF2B5EF4-FFF2-40B4-BE49-F238E27FC236}">
                  <a16:creationId xmlns:a16="http://schemas.microsoft.com/office/drawing/2014/main" id="{0DF0045C-60C2-4FAF-B4AC-8012DA50A29C}"/>
                </a:ext>
              </a:extLst>
            </p:cNvPr>
            <p:cNvPicPr/>
            <p:nvPr/>
          </p:nvPicPr>
          <p:blipFill>
            <a:blip r:embed="rId5" cstate="print"/>
            <a:stretch>
              <a:fillRect/>
            </a:stretch>
          </p:blipFill>
          <p:spPr>
            <a:xfrm>
              <a:off x="1022853" y="9701048"/>
              <a:ext cx="435459" cy="254959"/>
            </a:xfrm>
            <a:prstGeom prst="rect">
              <a:avLst/>
            </a:prstGeom>
          </p:spPr>
        </p:pic>
      </p:grpSp>
      <p:sp>
        <p:nvSpPr>
          <p:cNvPr id="37" name="CuadroTexto 36">
            <a:extLst>
              <a:ext uri="{FF2B5EF4-FFF2-40B4-BE49-F238E27FC236}">
                <a16:creationId xmlns:a16="http://schemas.microsoft.com/office/drawing/2014/main" id="{521C10D7-2AAC-4F4D-A7C0-605FC39B7E80}"/>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grpSp>
        <p:nvGrpSpPr>
          <p:cNvPr id="19" name="Grupo 18">
            <a:extLst>
              <a:ext uri="{FF2B5EF4-FFF2-40B4-BE49-F238E27FC236}">
                <a16:creationId xmlns:a16="http://schemas.microsoft.com/office/drawing/2014/main" id="{262FFA7B-73B6-441C-A2CC-6EA9F6EE7337}"/>
              </a:ext>
            </a:extLst>
          </p:cNvPr>
          <p:cNvGrpSpPr/>
          <p:nvPr userDrawn="1"/>
        </p:nvGrpSpPr>
        <p:grpSpPr>
          <a:xfrm>
            <a:off x="0" y="1775463"/>
            <a:ext cx="18288000" cy="3595707"/>
            <a:chOff x="-24581" y="1790700"/>
            <a:chExt cx="18288000" cy="3595707"/>
          </a:xfrm>
        </p:grpSpPr>
        <p:sp>
          <p:nvSpPr>
            <p:cNvPr id="20" name="object 10">
              <a:extLst>
                <a:ext uri="{FF2B5EF4-FFF2-40B4-BE49-F238E27FC236}">
                  <a16:creationId xmlns:a16="http://schemas.microsoft.com/office/drawing/2014/main" id="{11F37E96-FE8D-476B-BFB0-28ED7F39709E}"/>
                </a:ext>
              </a:extLst>
            </p:cNvPr>
            <p:cNvSpPr/>
            <p:nvPr/>
          </p:nvSpPr>
          <p:spPr>
            <a:xfrm>
              <a:off x="-24581" y="3473853"/>
              <a:ext cx="18288000" cy="514350"/>
            </a:xfrm>
            <a:custGeom>
              <a:avLst/>
              <a:gdLst/>
              <a:ahLst/>
              <a:cxnLst/>
              <a:rect l="l" t="t" r="r" b="b"/>
              <a:pathLst>
                <a:path w="18288000" h="514350">
                  <a:moveTo>
                    <a:pt x="0" y="514349"/>
                  </a:moveTo>
                  <a:lnTo>
                    <a:pt x="0" y="0"/>
                  </a:lnTo>
                  <a:lnTo>
                    <a:pt x="18288000" y="0"/>
                  </a:lnTo>
                  <a:lnTo>
                    <a:pt x="18288000" y="514349"/>
                  </a:lnTo>
                  <a:lnTo>
                    <a:pt x="0" y="514349"/>
                  </a:lnTo>
                  <a:close/>
                </a:path>
              </a:pathLst>
            </a:custGeom>
            <a:solidFill>
              <a:srgbClr val="B05894"/>
            </a:solidFill>
          </p:spPr>
          <p:txBody>
            <a:bodyPr wrap="square" lIns="0" tIns="0" rIns="0" bIns="0" rtlCol="0"/>
            <a:lstStyle/>
            <a:p>
              <a:endParaRPr/>
            </a:p>
          </p:txBody>
        </p:sp>
        <p:pic>
          <p:nvPicPr>
            <p:cNvPr id="21" name="Imagen 20">
              <a:extLst>
                <a:ext uri="{FF2B5EF4-FFF2-40B4-BE49-F238E27FC236}">
                  <a16:creationId xmlns:a16="http://schemas.microsoft.com/office/drawing/2014/main" id="{EB0E2C8F-4A84-4AD4-8BC1-F61351B590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790700"/>
              <a:ext cx="3876674" cy="3595707"/>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E95E46FD-F467-4ADE-ABD0-E6A4A9FE2A87}"/>
              </a:ext>
            </a:extLst>
          </p:cNvPr>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8" name="bg object 17">
            <a:extLst>
              <a:ext uri="{FF2B5EF4-FFF2-40B4-BE49-F238E27FC236}">
                <a16:creationId xmlns:a16="http://schemas.microsoft.com/office/drawing/2014/main" id="{D778CF7E-9520-4B30-8263-3DF7E2FD8C1A}"/>
              </a:ext>
            </a:extLst>
          </p:cNvPr>
          <p:cNvPicPr/>
          <p:nvPr userDrawn="1"/>
        </p:nvPicPr>
        <p:blipFill>
          <a:blip r:embed="rId3" cstate="print"/>
          <a:stretch>
            <a:fillRect/>
          </a:stretch>
        </p:blipFill>
        <p:spPr>
          <a:xfrm>
            <a:off x="2045793" y="9240624"/>
            <a:ext cx="3152774" cy="666749"/>
          </a:xfrm>
          <a:prstGeom prst="rect">
            <a:avLst/>
          </a:prstGeom>
        </p:spPr>
      </p:pic>
      <p:sp>
        <p:nvSpPr>
          <p:cNvPr id="9" name="bg object 18">
            <a:extLst>
              <a:ext uri="{FF2B5EF4-FFF2-40B4-BE49-F238E27FC236}">
                <a16:creationId xmlns:a16="http://schemas.microsoft.com/office/drawing/2014/main" id="{596AACBD-3C44-44F7-A794-D07294759216}"/>
              </a:ext>
            </a:extLst>
          </p:cNvPr>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10" name="object 2">
            <a:extLst>
              <a:ext uri="{FF2B5EF4-FFF2-40B4-BE49-F238E27FC236}">
                <a16:creationId xmlns:a16="http://schemas.microsoft.com/office/drawing/2014/main" id="{DC67AE64-9ED4-47FE-8345-37E800B47F7D}"/>
              </a:ext>
            </a:extLst>
          </p:cNvPr>
          <p:cNvGrpSpPr/>
          <p:nvPr userDrawn="1"/>
        </p:nvGrpSpPr>
        <p:grpSpPr>
          <a:xfrm>
            <a:off x="379" y="8813666"/>
            <a:ext cx="18287365" cy="1474470"/>
            <a:chOff x="379" y="8813666"/>
            <a:chExt cx="18287365" cy="1474470"/>
          </a:xfrm>
        </p:grpSpPr>
        <p:sp>
          <p:nvSpPr>
            <p:cNvPr id="11" name="object 3">
              <a:extLst>
                <a:ext uri="{FF2B5EF4-FFF2-40B4-BE49-F238E27FC236}">
                  <a16:creationId xmlns:a16="http://schemas.microsoft.com/office/drawing/2014/main" id="{ACB47688-E4F5-4E94-9C96-F9D5A61FA187}"/>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2" name="object 4">
              <a:extLst>
                <a:ext uri="{FF2B5EF4-FFF2-40B4-BE49-F238E27FC236}">
                  <a16:creationId xmlns:a16="http://schemas.microsoft.com/office/drawing/2014/main" id="{E5F35078-FC84-46BA-8493-4689CDB1AA6E}"/>
                </a:ext>
              </a:extLst>
            </p:cNvPr>
            <p:cNvPicPr/>
            <p:nvPr/>
          </p:nvPicPr>
          <p:blipFill>
            <a:blip r:embed="rId4" cstate="print"/>
            <a:stretch>
              <a:fillRect/>
            </a:stretch>
          </p:blipFill>
          <p:spPr>
            <a:xfrm>
              <a:off x="596934" y="9689613"/>
              <a:ext cx="435459" cy="254960"/>
            </a:xfrm>
            <a:prstGeom prst="rect">
              <a:avLst/>
            </a:prstGeom>
          </p:spPr>
        </p:pic>
        <p:sp>
          <p:nvSpPr>
            <p:cNvPr id="13" name="object 5">
              <a:extLst>
                <a:ext uri="{FF2B5EF4-FFF2-40B4-BE49-F238E27FC236}">
                  <a16:creationId xmlns:a16="http://schemas.microsoft.com/office/drawing/2014/main" id="{9201DC64-4478-4EB9-9025-51D6079FF496}"/>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14" name="object 6">
              <a:extLst>
                <a:ext uri="{FF2B5EF4-FFF2-40B4-BE49-F238E27FC236}">
                  <a16:creationId xmlns:a16="http://schemas.microsoft.com/office/drawing/2014/main" id="{5C346AD7-BE02-4237-8C03-A128D4DB66D4}"/>
                </a:ext>
              </a:extLst>
            </p:cNvPr>
            <p:cNvPicPr/>
            <p:nvPr/>
          </p:nvPicPr>
          <p:blipFill>
            <a:blip r:embed="rId5" cstate="print"/>
            <a:stretch>
              <a:fillRect/>
            </a:stretch>
          </p:blipFill>
          <p:spPr>
            <a:xfrm>
              <a:off x="809897" y="9339661"/>
              <a:ext cx="435459" cy="254959"/>
            </a:xfrm>
            <a:prstGeom prst="rect">
              <a:avLst/>
            </a:prstGeom>
          </p:spPr>
        </p:pic>
        <p:sp>
          <p:nvSpPr>
            <p:cNvPr id="15" name="object 7">
              <a:extLst>
                <a:ext uri="{FF2B5EF4-FFF2-40B4-BE49-F238E27FC236}">
                  <a16:creationId xmlns:a16="http://schemas.microsoft.com/office/drawing/2014/main" id="{675C40D4-E192-496A-B2DE-5B4634DF9FD1}"/>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6" name="object 8">
              <a:extLst>
                <a:ext uri="{FF2B5EF4-FFF2-40B4-BE49-F238E27FC236}">
                  <a16:creationId xmlns:a16="http://schemas.microsoft.com/office/drawing/2014/main" id="{492B8A7E-0267-433F-BD96-9BA3EC33D5D3}"/>
                </a:ext>
              </a:extLst>
            </p:cNvPr>
            <p:cNvPicPr/>
            <p:nvPr/>
          </p:nvPicPr>
          <p:blipFill>
            <a:blip r:embed="rId5" cstate="print"/>
            <a:stretch>
              <a:fillRect/>
            </a:stretch>
          </p:blipFill>
          <p:spPr>
            <a:xfrm>
              <a:off x="1022853" y="9701048"/>
              <a:ext cx="435459" cy="254959"/>
            </a:xfrm>
            <a:prstGeom prst="rect">
              <a:avLst/>
            </a:prstGeom>
          </p:spPr>
        </p:pic>
      </p:grpSp>
      <p:sp>
        <p:nvSpPr>
          <p:cNvPr id="23" name="CuadroTexto 22">
            <a:extLst>
              <a:ext uri="{FF2B5EF4-FFF2-40B4-BE49-F238E27FC236}">
                <a16:creationId xmlns:a16="http://schemas.microsoft.com/office/drawing/2014/main" id="{1D54CE27-4B34-4A2D-BBA3-5AAF26A98167}"/>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pic>
        <p:nvPicPr>
          <p:cNvPr id="3" name="Imagen 2">
            <a:extLst>
              <a:ext uri="{FF2B5EF4-FFF2-40B4-BE49-F238E27FC236}">
                <a16:creationId xmlns:a16="http://schemas.microsoft.com/office/drawing/2014/main" id="{B39E953B-CAA4-449F-ACCE-41955DA3CD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002000" y="453887"/>
            <a:ext cx="1711842" cy="1587774"/>
          </a:xfrm>
          <a:prstGeom prst="rect">
            <a:avLst/>
          </a:prstGeom>
        </p:spPr>
      </p:pic>
    </p:spTree>
    <p:extLst>
      <p:ext uri="{BB962C8B-B14F-4D97-AF65-F5344CB8AC3E}">
        <p14:creationId xmlns:p14="http://schemas.microsoft.com/office/powerpoint/2010/main" val="401378068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e4f-network.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fonts.google.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amecheap.com/logo-maker/"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anva.com/en_gb/"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inkscape.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adobe.com/uk/products/illustrator.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logaster.co.u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proutsocial.com/en/" TargetMode="External"/><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hyperlink" Target="https://pablo.buffer.com/" TargetMode="Externa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4f-network.e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9" y="8813666"/>
            <a:ext cx="18287365" cy="1474470"/>
            <a:chOff x="379" y="8813666"/>
            <a:chExt cx="18287365" cy="1474470"/>
          </a:xfrm>
        </p:grpSpPr>
        <p:sp>
          <p:nvSpPr>
            <p:cNvPr id="3" name="object 3"/>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4" name="object 4"/>
            <p:cNvPicPr/>
            <p:nvPr/>
          </p:nvPicPr>
          <p:blipFill>
            <a:blip r:embed="rId2" cstate="print"/>
            <a:stretch>
              <a:fillRect/>
            </a:stretch>
          </p:blipFill>
          <p:spPr>
            <a:xfrm>
              <a:off x="596934" y="9689613"/>
              <a:ext cx="435459" cy="254960"/>
            </a:xfrm>
            <a:prstGeom prst="rect">
              <a:avLst/>
            </a:prstGeom>
          </p:spPr>
        </p:pic>
        <p:sp>
          <p:nvSpPr>
            <p:cNvPr id="5" name="object 5"/>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6" name="object 6"/>
            <p:cNvPicPr/>
            <p:nvPr/>
          </p:nvPicPr>
          <p:blipFill>
            <a:blip r:embed="rId3" cstate="print"/>
            <a:stretch>
              <a:fillRect/>
            </a:stretch>
          </p:blipFill>
          <p:spPr>
            <a:xfrm>
              <a:off x="809897" y="9339661"/>
              <a:ext cx="435459" cy="254959"/>
            </a:xfrm>
            <a:prstGeom prst="rect">
              <a:avLst/>
            </a:prstGeom>
          </p:spPr>
        </p:pic>
        <p:sp>
          <p:nvSpPr>
            <p:cNvPr id="7" name="object 7"/>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8" name="object 8"/>
            <p:cNvPicPr/>
            <p:nvPr/>
          </p:nvPicPr>
          <p:blipFill>
            <a:blip r:embed="rId3" cstate="print"/>
            <a:stretch>
              <a:fillRect/>
            </a:stretch>
          </p:blipFill>
          <p:spPr>
            <a:xfrm>
              <a:off x="1022853" y="9701048"/>
              <a:ext cx="435459" cy="254959"/>
            </a:xfrm>
            <a:prstGeom prst="rect">
              <a:avLst/>
            </a:prstGeom>
          </p:spPr>
        </p:pic>
      </p:grpSp>
      <p:sp>
        <p:nvSpPr>
          <p:cNvPr id="14" name="CuadroTexto 13">
            <a:extLst>
              <a:ext uri="{FF2B5EF4-FFF2-40B4-BE49-F238E27FC236}">
                <a16:creationId xmlns:a16="http://schemas.microsoft.com/office/drawing/2014/main" id="{8B22E22E-102D-4F39-871D-A47062F5E08F}"/>
              </a:ext>
            </a:extLst>
          </p:cNvPr>
          <p:cNvSpPr txBox="1"/>
          <p:nvPr/>
        </p:nvSpPr>
        <p:spPr>
          <a:xfrm>
            <a:off x="2667000" y="6438900"/>
            <a:ext cx="13563600" cy="1446550"/>
          </a:xfrm>
          <a:prstGeom prst="rect">
            <a:avLst/>
          </a:prstGeom>
          <a:noFill/>
        </p:spPr>
        <p:txBody>
          <a:bodyPr wrap="square">
            <a:spAutoFit/>
          </a:bodyPr>
          <a:lstStyle/>
          <a:p>
            <a:pPr algn="ctr">
              <a:spcBef>
                <a:spcPts val="5"/>
              </a:spcBef>
              <a:tabLst>
                <a:tab pos="1205230" algn="l"/>
                <a:tab pos="1926589" algn="l"/>
                <a:tab pos="2915920" algn="l"/>
                <a:tab pos="3444875" algn="l"/>
                <a:tab pos="4383405" algn="l"/>
                <a:tab pos="6796405" algn="l"/>
              </a:tabLst>
              <a:defRPr/>
            </a:pPr>
            <a:r>
              <a:rPr lang="en-SI" sz="4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Naslov</a:t>
            </a:r>
            <a:r>
              <a:rPr lang="en-SI"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izobraževalnega</a:t>
            </a:r>
            <a:r>
              <a:rPr lang="en-SI"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modula</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ctr">
              <a:spcBef>
                <a:spcPts val="5"/>
              </a:spcBef>
              <a:tabLst>
                <a:tab pos="1205230" algn="l"/>
                <a:tab pos="1926589" algn="l"/>
                <a:tab pos="2915920" algn="l"/>
                <a:tab pos="3444875" algn="l"/>
                <a:tab pos="4383405" algn="l"/>
                <a:tab pos="6796405" algn="l"/>
              </a:tabLst>
              <a:defRPr/>
            </a:pPr>
            <a:r>
              <a:rPr lang="en-US" sz="4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4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osebna</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endPar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CuadroTexto 9">
            <a:extLst>
              <a:ext uri="{FF2B5EF4-FFF2-40B4-BE49-F238E27FC236}">
                <a16:creationId xmlns:a16="http://schemas.microsoft.com/office/drawing/2014/main" id="{F8FF77D8-BE9E-336F-6009-FF57C57DF311}"/>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4">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11" name="Imagen 10">
            <a:extLst>
              <a:ext uri="{FF2B5EF4-FFF2-40B4-BE49-F238E27FC236}">
                <a16:creationId xmlns:a16="http://schemas.microsoft.com/office/drawing/2014/main" id="{7DD2F895-7262-9633-90DA-F2BB33FD25B8}"/>
              </a:ext>
            </a:extLst>
          </p:cNvPr>
          <p:cNvPicPr>
            <a:picLocks noChangeAspect="1"/>
          </p:cNvPicPr>
          <p:nvPr/>
        </p:nvPicPr>
        <p:blipFill>
          <a:blip r:embed="rId5"/>
          <a:stretch>
            <a:fillRect/>
          </a:stretch>
        </p:blipFill>
        <p:spPr>
          <a:xfrm>
            <a:off x="7239000" y="5748635"/>
            <a:ext cx="472319" cy="4616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17">
            <a:extLst>
              <a:ext uri="{FF2B5EF4-FFF2-40B4-BE49-F238E27FC236}">
                <a16:creationId xmlns:a16="http://schemas.microsoft.com/office/drawing/2014/main" id="{67048C04-D0D1-42C5-86CA-F451BB807769}"/>
              </a:ext>
            </a:extLst>
          </p:cNvPr>
          <p:cNvSpPr/>
          <p:nvPr/>
        </p:nvSpPr>
        <p:spPr>
          <a:xfrm>
            <a:off x="1727098" y="3841812"/>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17">
            <a:extLst>
              <a:ext uri="{FF2B5EF4-FFF2-40B4-BE49-F238E27FC236}">
                <a16:creationId xmlns:a16="http://schemas.microsoft.com/office/drawing/2014/main" id="{D8164D2C-51AC-4B30-864E-E53C5C7A1638}"/>
              </a:ext>
            </a:extLst>
          </p:cNvPr>
          <p:cNvSpPr/>
          <p:nvPr/>
        </p:nvSpPr>
        <p:spPr>
          <a:xfrm>
            <a:off x="6336837" y="3841812"/>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Povzetek</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2324685" y="3989338"/>
            <a:ext cx="2442529" cy="3046988"/>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način</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kako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izstopati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svojih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konkurentov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komunicirati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ponujate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89500" y="4076700"/>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6905363" y="3996762"/>
            <a:ext cx="2741945" cy="2308324"/>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Močna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podoba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ima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velik</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vpliv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to,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kako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stranke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odzivajo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izdelke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97166" y="4076700"/>
            <a:ext cx="435185" cy="510356"/>
          </a:xfrm>
          <a:prstGeom prst="rect">
            <a:avLst/>
          </a:prstGeom>
        </p:spPr>
      </p:pic>
    </p:spTree>
    <p:extLst>
      <p:ext uri="{BB962C8B-B14F-4D97-AF65-F5344CB8AC3E}">
        <p14:creationId xmlns:p14="http://schemas.microsoft.com/office/powerpoint/2010/main" val="2290200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1DE946D-EAB8-47EE-AD45-7CCBB7E9B0B6}"/>
              </a:ext>
            </a:extLst>
          </p:cNvPr>
          <p:cNvPicPr>
            <a:picLocks noChangeAspect="1"/>
          </p:cNvPicPr>
          <p:nvPr/>
        </p:nvPicPr>
        <p:blipFill>
          <a:blip r:embed="rId2"/>
          <a:stretch>
            <a:fillRect/>
          </a:stretch>
        </p:blipFill>
        <p:spPr>
          <a:xfrm rot="1035449">
            <a:off x="10664502" y="784278"/>
            <a:ext cx="3531454" cy="3531454"/>
          </a:xfrm>
          <a:prstGeom prst="rect">
            <a:avLst/>
          </a:prstGeom>
        </p:spPr>
      </p:pic>
      <p:sp>
        <p:nvSpPr>
          <p:cNvPr id="7" name="Rettangolo con angoli arrotondati 6">
            <a:extLst>
              <a:ext uri="{FF2B5EF4-FFF2-40B4-BE49-F238E27FC236}">
                <a16:creationId xmlns:a16="http://schemas.microsoft.com/office/drawing/2014/main" id="{462B37EA-C9CE-406A-8F51-C40668F3240D}"/>
              </a:ext>
            </a:extLst>
          </p:cNvPr>
          <p:cNvSpPr/>
          <p:nvPr/>
        </p:nvSpPr>
        <p:spPr>
          <a:xfrm>
            <a:off x="2438400" y="4506509"/>
            <a:ext cx="13411200" cy="3913591"/>
          </a:xfrm>
          <a:prstGeom prst="roundRect">
            <a:avLst/>
          </a:prstGeom>
          <a:solidFill>
            <a:srgbClr val="FFECFC"/>
          </a:solidFill>
          <a:ln>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455174" y="668207"/>
            <a:ext cx="11727426"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155854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Nastavitev</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identitete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55174" y="2188803"/>
            <a:ext cx="9220200" cy="1569660"/>
          </a:xfrm>
          <a:prstGeom prst="rect">
            <a:avLst/>
          </a:prstGeom>
        </p:spPr>
        <p:txBody>
          <a:bodyPr wrap="square">
            <a:spAutoFit/>
          </a:bodyPr>
          <a:lstStyle/>
          <a:p>
            <a:pPr marL="457200" indent="-457200" algn="just">
              <a:buAutoNum type="arabicPeriod"/>
              <a:defRPr/>
            </a:pP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Ugotovite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kdo</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ste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koga</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želite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nagovoriti</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predstavlja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podjetje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pozicionirate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trgu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Na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katero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vrsto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želite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ciljati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9" name="CuadroTexto 8">
            <a:extLst>
              <a:ext uri="{FF2B5EF4-FFF2-40B4-BE49-F238E27FC236}">
                <a16:creationId xmlns:a16="http://schemas.microsoft.com/office/drawing/2014/main" id="{58DB4997-323E-0692-4E2A-707C0DD6E25B}"/>
              </a:ext>
            </a:extLst>
          </p:cNvPr>
          <p:cNvSpPr txBox="1"/>
          <p:nvPr/>
        </p:nvSpPr>
        <p:spPr>
          <a:xfrm>
            <a:off x="3581400" y="4506509"/>
            <a:ext cx="11125200" cy="507127"/>
          </a:xfrm>
          <a:prstGeom prst="rect">
            <a:avLst/>
          </a:prstGeom>
          <a:noFill/>
        </p:spPr>
        <p:txBody>
          <a:bodyPr wrap="square">
            <a:spAutoFit/>
          </a:bodyPr>
          <a:lstStyle/>
          <a:p>
            <a:pPr>
              <a:lnSpc>
                <a:spcPts val="3600"/>
              </a:lnSpc>
            </a:pP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želite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začeti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pravi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nogi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zastavite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naslednja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vprašanja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2" name="Ovale 1">
            <a:extLst>
              <a:ext uri="{FF2B5EF4-FFF2-40B4-BE49-F238E27FC236}">
                <a16:creationId xmlns:a16="http://schemas.microsoft.com/office/drawing/2014/main" id="{611B4B09-6E2E-4EA7-A415-8BBEED835E43}"/>
              </a:ext>
            </a:extLst>
          </p:cNvPr>
          <p:cNvSpPr>
            <a:spLocks noChangeAspect="1"/>
          </p:cNvSpPr>
          <p:nvPr/>
        </p:nvSpPr>
        <p:spPr>
          <a:xfrm>
            <a:off x="3007200" y="5571168"/>
            <a:ext cx="2520000" cy="2520000"/>
          </a:xfrm>
          <a:prstGeom prst="ellipse">
            <a:avLst/>
          </a:prstGeom>
          <a:solidFill>
            <a:schemeClr val="bg1"/>
          </a:solidFill>
          <a:ln w="5715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A6F618C0-388D-4796-84FD-B8ADCC21F303}"/>
              </a:ext>
            </a:extLst>
          </p:cNvPr>
          <p:cNvSpPr>
            <a:spLocks noChangeAspect="1"/>
          </p:cNvSpPr>
          <p:nvPr/>
        </p:nvSpPr>
        <p:spPr>
          <a:xfrm>
            <a:off x="7700161" y="5504644"/>
            <a:ext cx="2520000" cy="2520000"/>
          </a:xfrm>
          <a:prstGeom prst="ellipse">
            <a:avLst/>
          </a:prstGeom>
          <a:solidFill>
            <a:schemeClr val="bg1"/>
          </a:solidFill>
          <a:ln w="5715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194CC4CF-77D8-42B4-B97D-80334A213FCD}"/>
              </a:ext>
            </a:extLst>
          </p:cNvPr>
          <p:cNvSpPr>
            <a:spLocks noChangeAspect="1"/>
          </p:cNvSpPr>
          <p:nvPr/>
        </p:nvSpPr>
        <p:spPr>
          <a:xfrm>
            <a:off x="12760800" y="5504644"/>
            <a:ext cx="2520000" cy="2520000"/>
          </a:xfrm>
          <a:prstGeom prst="ellipse">
            <a:avLst/>
          </a:prstGeom>
          <a:solidFill>
            <a:schemeClr val="bg1"/>
          </a:solidFill>
          <a:ln w="5715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C19E4DC7-ED16-4060-96A3-A73FB7003D86}"/>
              </a:ext>
            </a:extLst>
          </p:cNvPr>
          <p:cNvSpPr txBox="1"/>
          <p:nvPr/>
        </p:nvSpPr>
        <p:spPr>
          <a:xfrm>
            <a:off x="3421209" y="6352800"/>
            <a:ext cx="1752600" cy="523220"/>
          </a:xfrm>
          <a:prstGeom prst="rect">
            <a:avLst/>
          </a:prstGeom>
          <a:noFill/>
        </p:spPr>
        <p:txBody>
          <a:bodyPr wrap="square" rtlCol="0">
            <a:spAutoFit/>
          </a:bodyPr>
          <a:lstStyle/>
          <a:p>
            <a:pPr algn="ct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Kdo</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ste</a:t>
            </a:r>
            <a:r>
              <a:rPr lang="it-IT"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14" name="CasellaDiTesto 13">
            <a:extLst>
              <a:ext uri="{FF2B5EF4-FFF2-40B4-BE49-F238E27FC236}">
                <a16:creationId xmlns:a16="http://schemas.microsoft.com/office/drawing/2014/main" id="{3473B6FF-A37F-48B6-8AA0-A9FB4E89EF2D}"/>
              </a:ext>
            </a:extLst>
          </p:cNvPr>
          <p:cNvSpPr txBox="1"/>
          <p:nvPr/>
        </p:nvSpPr>
        <p:spPr>
          <a:xfrm>
            <a:off x="7931461" y="6287590"/>
            <a:ext cx="2057400" cy="954107"/>
          </a:xfrm>
          <a:prstGeom prst="rect">
            <a:avLst/>
          </a:prstGeom>
          <a:noFill/>
        </p:spPr>
        <p:txBody>
          <a:bodyPr wrap="square" rtlCol="0">
            <a:spAutoFit/>
          </a:bodyPr>
          <a:lstStyle/>
          <a:p>
            <a:pPr algn="ct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vas lo</a:t>
            </a:r>
            <a:r>
              <a:rPr lang="sl-SI" sz="2800" b="1" dirty="0">
                <a:latin typeface="Microsoft Sans Serif" panose="020B0604020202020204" pitchFamily="34" charset="0"/>
                <a:ea typeface="Microsoft Sans Serif" panose="020B0604020202020204" pitchFamily="34" charset="0"/>
                <a:cs typeface="Microsoft Sans Serif" panose="020B0604020202020204" pitchFamily="34" charset="0"/>
              </a:rPr>
              <a:t>c</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i</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drugih</a:t>
            </a:r>
            <a:r>
              <a:rPr lang="it-IT"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15" name="CasellaDiTesto 14">
            <a:extLst>
              <a:ext uri="{FF2B5EF4-FFF2-40B4-BE49-F238E27FC236}">
                <a16:creationId xmlns:a16="http://schemas.microsoft.com/office/drawing/2014/main" id="{5D05B4CF-996D-4179-9FD0-7171BF25DF0F}"/>
              </a:ext>
            </a:extLst>
          </p:cNvPr>
          <p:cNvSpPr txBox="1"/>
          <p:nvPr/>
        </p:nvSpPr>
        <p:spPr>
          <a:xfrm>
            <a:off x="13015019" y="6137357"/>
            <a:ext cx="2011562" cy="954107"/>
          </a:xfrm>
          <a:prstGeom prst="rect">
            <a:avLst/>
          </a:prstGeom>
          <a:noFill/>
        </p:spPr>
        <p:txBody>
          <a:bodyPr wrap="square" rtlCol="0">
            <a:spAutoFit/>
          </a:bodyPr>
          <a:lstStyle/>
          <a:p>
            <a:pPr algn="ct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Koga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želite</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nagovarjati</a:t>
            </a:r>
            <a:endParaRPr lang="it-IT"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3050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74A89F6-80D1-468A-89BA-806644505936}"/>
              </a:ext>
            </a:extLst>
          </p:cNvPr>
          <p:cNvPicPr>
            <a:picLocks noChangeAspect="1"/>
          </p:cNvPicPr>
          <p:nvPr/>
        </p:nvPicPr>
        <p:blipFill>
          <a:blip r:embed="rId2"/>
          <a:stretch>
            <a:fillRect/>
          </a:stretch>
        </p:blipFill>
        <p:spPr>
          <a:xfrm>
            <a:off x="10287000" y="4305300"/>
            <a:ext cx="6096000" cy="4057650"/>
          </a:xfrm>
          <a:prstGeom prst="rect">
            <a:avLst/>
          </a:prstGeom>
        </p:spPr>
      </p:pic>
      <p:sp>
        <p:nvSpPr>
          <p:cNvPr id="6" name="Rettangolo 5">
            <a:extLst>
              <a:ext uri="{FF2B5EF4-FFF2-40B4-BE49-F238E27FC236}">
                <a16:creationId xmlns:a16="http://schemas.microsoft.com/office/drawing/2014/main" id="{E372FB83-957B-4DEC-9F25-40D7C94CE89C}"/>
              </a:ext>
            </a:extLst>
          </p:cNvPr>
          <p:cNvSpPr/>
          <p:nvPr/>
        </p:nvSpPr>
        <p:spPr>
          <a:xfrm>
            <a:off x="3048000" y="3361668"/>
            <a:ext cx="7987937" cy="4057649"/>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Definirajte</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slog</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ángulo 9">
            <a:extLst>
              <a:ext uri="{FF2B5EF4-FFF2-40B4-BE49-F238E27FC236}">
                <a16:creationId xmlns:a16="http://schemas.microsoft.com/office/drawing/2014/main" id="{D75DE121-E9FB-4509-D1BA-E0575F96D03D}"/>
              </a:ext>
            </a:extLst>
          </p:cNvPr>
          <p:cNvSpPr/>
          <p:nvPr/>
        </p:nvSpPr>
        <p:spPr>
          <a:xfrm>
            <a:off x="3429000" y="3695107"/>
            <a:ext cx="7467600" cy="3416320"/>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Določite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slog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Obstajajo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vrste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ki so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rezultat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raznolike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kombinacije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grafičnih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elementov.V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nekaterih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primerih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imamo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primere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čistih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besedilnih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grafičnih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Seveda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pa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načine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združuje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tako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grafične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elemente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291762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A98C3451-D12E-4710-BFE5-7A17419B2FF8}"/>
              </a:ext>
            </a:extLst>
          </p:cNvPr>
          <p:cNvSpPr/>
          <p:nvPr/>
        </p:nvSpPr>
        <p:spPr>
          <a:xfrm>
            <a:off x="1267518" y="3238500"/>
            <a:ext cx="15303137" cy="3048000"/>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55174" y="1110229"/>
            <a:ext cx="1188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61036" y="2266697"/>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Definirajte</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slog</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ángulo 9">
            <a:extLst>
              <a:ext uri="{FF2B5EF4-FFF2-40B4-BE49-F238E27FC236}">
                <a16:creationId xmlns:a16="http://schemas.microsoft.com/office/drawing/2014/main" id="{D75DE121-E9FB-4509-D1BA-E0575F96D03D}"/>
              </a:ext>
            </a:extLst>
          </p:cNvPr>
          <p:cNvSpPr/>
          <p:nvPr/>
        </p:nvSpPr>
        <p:spPr>
          <a:xfrm>
            <a:off x="1455174" y="3368255"/>
            <a:ext cx="14927826" cy="2677656"/>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Določite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slog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Iskanje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možnosti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za vas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odvisno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po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bistva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po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drugi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pa od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imena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stopnje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razvpitosti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podjetja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start-</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upih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katerih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sloves</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še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nedefiniran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treba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najprej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izdelati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tega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razloga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mora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ime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nujno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vključeno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pic>
        <p:nvPicPr>
          <p:cNvPr id="6" name="Immagine 5">
            <a:extLst>
              <a:ext uri="{FF2B5EF4-FFF2-40B4-BE49-F238E27FC236}">
                <a16:creationId xmlns:a16="http://schemas.microsoft.com/office/drawing/2014/main" id="{150372F6-5E0D-4D0E-ACF6-0839CA1E2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003548"/>
            <a:ext cx="6096000" cy="3048000"/>
          </a:xfrm>
          <a:prstGeom prst="rect">
            <a:avLst/>
          </a:prstGeom>
        </p:spPr>
      </p:pic>
    </p:spTree>
    <p:extLst>
      <p:ext uri="{BB962C8B-B14F-4D97-AF65-F5344CB8AC3E}">
        <p14:creationId xmlns:p14="http://schemas.microsoft.com/office/powerpoint/2010/main" val="2285533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42928F1-2B48-4577-A77B-7325DEDEFB3E}"/>
              </a:ext>
            </a:extLst>
          </p:cNvPr>
          <p:cNvPicPr>
            <a:picLocks noChangeAspect="1"/>
          </p:cNvPicPr>
          <p:nvPr/>
        </p:nvPicPr>
        <p:blipFill>
          <a:blip r:embed="rId2"/>
          <a:stretch>
            <a:fillRect/>
          </a:stretch>
        </p:blipFill>
        <p:spPr>
          <a:xfrm>
            <a:off x="1455174" y="3947053"/>
            <a:ext cx="7746104" cy="4345080"/>
          </a:xfrm>
          <a:prstGeom prst="rect">
            <a:avLst/>
          </a:prstGeom>
        </p:spPr>
      </p:pic>
      <p:pic>
        <p:nvPicPr>
          <p:cNvPr id="6" name="Immagine 5">
            <a:extLst>
              <a:ext uri="{FF2B5EF4-FFF2-40B4-BE49-F238E27FC236}">
                <a16:creationId xmlns:a16="http://schemas.microsoft.com/office/drawing/2014/main" id="{4049022A-D800-48A7-8B17-D4F087A352D0}"/>
              </a:ext>
            </a:extLst>
          </p:cNvPr>
          <p:cNvPicPr>
            <a:picLocks noChangeAspect="1"/>
          </p:cNvPicPr>
          <p:nvPr/>
        </p:nvPicPr>
        <p:blipFill>
          <a:blip r:embed="rId3"/>
          <a:stretch>
            <a:fillRect/>
          </a:stretch>
        </p:blipFill>
        <p:spPr>
          <a:xfrm>
            <a:off x="7551174" y="3299299"/>
            <a:ext cx="9136626" cy="3520601"/>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barve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ángulo 9">
            <a:extLst>
              <a:ext uri="{FF2B5EF4-FFF2-40B4-BE49-F238E27FC236}">
                <a16:creationId xmlns:a16="http://schemas.microsoft.com/office/drawing/2014/main" id="{D75DE121-E9FB-4509-D1BA-E0575F96D03D}"/>
              </a:ext>
            </a:extLst>
          </p:cNvPr>
          <p:cNvSpPr/>
          <p:nvPr/>
        </p:nvSpPr>
        <p:spPr>
          <a:xfrm>
            <a:off x="7772400" y="3543300"/>
            <a:ext cx="8686800" cy="3046988"/>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Izberite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barve</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Barve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imajo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velik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psihološki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vpliv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vsaka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barva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povezana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z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določenimi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čustvi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Poskusite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omejiti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barvi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največ</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tri.</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V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naslednjem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diapozitivu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najdete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pregled</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lastnosti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izrazite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z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izbiro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barv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2813678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FE61E059-C3BB-4B35-A5F7-0AB43ECDDCF1}"/>
              </a:ext>
            </a:extLst>
          </p:cNvPr>
          <p:cNvSpPr/>
          <p:nvPr/>
        </p:nvSpPr>
        <p:spPr>
          <a:xfrm>
            <a:off x="3352800" y="2383423"/>
            <a:ext cx="11887200" cy="6088736"/>
          </a:xfrm>
          <a:prstGeom prst="roundRect">
            <a:avLst/>
          </a:prstGeom>
          <a:gradFill flip="none" rotWithShape="1">
            <a:gsLst>
              <a:gs pos="0">
                <a:srgbClr val="F5D3F0">
                  <a:shade val="30000"/>
                  <a:satMod val="115000"/>
                </a:srgbClr>
              </a:gs>
              <a:gs pos="50000">
                <a:srgbClr val="F5D3F0">
                  <a:shade val="67500"/>
                  <a:satMod val="115000"/>
                </a:srgbClr>
              </a:gs>
              <a:gs pos="100000">
                <a:srgbClr val="F5D3F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55174" y="639573"/>
            <a:ext cx="1188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9349" y="1603831"/>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Right colours</a:t>
            </a:r>
          </a:p>
        </p:txBody>
      </p:sp>
      <p:sp>
        <p:nvSpPr>
          <p:cNvPr id="10" name="Rectángulo 9">
            <a:extLst>
              <a:ext uri="{FF2B5EF4-FFF2-40B4-BE49-F238E27FC236}">
                <a16:creationId xmlns:a16="http://schemas.microsoft.com/office/drawing/2014/main" id="{D75DE121-E9FB-4509-D1BA-E0575F96D03D}"/>
              </a:ext>
            </a:extLst>
          </p:cNvPr>
          <p:cNvSpPr/>
          <p:nvPr/>
        </p:nvSpPr>
        <p:spPr>
          <a:xfrm>
            <a:off x="4191000" y="2383423"/>
            <a:ext cx="10210800" cy="6647974"/>
          </a:xfrm>
          <a:prstGeom prst="rect">
            <a:avLst/>
          </a:prstGeom>
        </p:spPr>
        <p:txBody>
          <a:bodyPr wrap="square">
            <a:spAutoFit/>
          </a:bodyPr>
          <a:lstStyle/>
          <a:p>
            <a:pPr algn="ctr">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Izberite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barve</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defRPr/>
            </a:pP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Črna</a:t>
            </a:r>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eleganca</a:t>
            </a:r>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stabilnost</a:t>
            </a:r>
            <a:endParaRPr lang="en-SI"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Bela: red, </a:t>
            </a:r>
            <a:r>
              <a:rPr lang="en-US" sz="2400" b="1" dirty="0" err="1">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preprostost</a:t>
            </a:r>
            <a:endParaRPr lang="en-SI" sz="2400" b="1"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Siva: </a:t>
            </a:r>
            <a:r>
              <a:rPr lang="en-US" sz="2400" b="1" dirty="0" err="1">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izkušnje</a:t>
            </a:r>
            <a:r>
              <a:rPr lang="en-US" sz="2400" b="1" dirty="0">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strokovnost</a:t>
            </a:r>
            <a:endParaRPr lang="en-SI" sz="2400" b="1" dirty="0">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Modra</a:t>
            </a:r>
            <a:r>
              <a:rPr lang="en-US" sz="2400" b="1"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umirjenost</a:t>
            </a:r>
            <a:r>
              <a:rPr lang="en-US" sz="2400" b="1"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zaupanje</a:t>
            </a:r>
            <a:endParaRPr lang="en-SI" sz="2400" b="1"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Zelena</a:t>
            </a:r>
            <a:r>
              <a:rPr lang="en-US"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ekologija</a:t>
            </a:r>
            <a:r>
              <a:rPr lang="en-US"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naravnost</a:t>
            </a:r>
            <a:r>
              <a:rPr lang="en-US"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trajnost</a:t>
            </a:r>
            <a:r>
              <a:rPr lang="en-US"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zdravje</a:t>
            </a:r>
            <a:r>
              <a:rPr lang="en-US"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harmonija</a:t>
            </a:r>
            <a:endParaRPr lang="en-SI"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Rjava</a:t>
            </a:r>
            <a:r>
              <a:rPr lang="en-US" sz="2400" b="1" dirty="0">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naravnost</a:t>
            </a:r>
            <a:r>
              <a:rPr lang="en-US" sz="2400" b="1" dirty="0">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toplina</a:t>
            </a:r>
            <a:r>
              <a:rPr lang="en-US" sz="2400" b="1" dirty="0">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tradicija</a:t>
            </a:r>
            <a:endParaRPr lang="en-SI" sz="2400" b="1" dirty="0">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pt-BR" sz="24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Rumena: toplina, dobro voljo, optimizem</a:t>
            </a:r>
            <a:endParaRPr lang="en-SI" sz="24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Oranžna</a:t>
            </a:r>
            <a:r>
              <a:rPr lang="en-US"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inovativnost</a:t>
            </a:r>
            <a:r>
              <a:rPr lang="en-US"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entuziazem</a:t>
            </a:r>
            <a:r>
              <a:rPr lang="en-US"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katerega</a:t>
            </a:r>
            <a:r>
              <a:rPr lang="en-US"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značilen</a:t>
            </a:r>
            <a:r>
              <a:rPr lang="en-US"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agresiven</a:t>
            </a:r>
            <a:r>
              <a:rPr lang="en-US"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pogled</a:t>
            </a:r>
            <a:endParaRPr lang="en-SI"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Rdeča</a:t>
            </a:r>
            <a:r>
              <a:rPr lang="en-US" sz="24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strast</a:t>
            </a:r>
            <a:r>
              <a:rPr lang="en-US" sz="24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samozavest</a:t>
            </a:r>
            <a:r>
              <a:rPr lang="en-US" sz="24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pogum</a:t>
            </a:r>
            <a:endParaRPr lang="en-SI" sz="24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en-US" sz="24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Roza</a:t>
            </a:r>
            <a:r>
              <a:rPr lang="en-US" sz="24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ženstvenost</a:t>
            </a:r>
            <a:r>
              <a:rPr lang="en-US" sz="24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erotika</a:t>
            </a: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8297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5A8BC28-906D-4475-87C2-AB64D5E1278C}"/>
              </a:ext>
            </a:extLst>
          </p:cNvPr>
          <p:cNvSpPr/>
          <p:nvPr/>
        </p:nvSpPr>
        <p:spPr>
          <a:xfrm>
            <a:off x="1455174" y="2437235"/>
            <a:ext cx="8831826" cy="5742135"/>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785011" y="2692406"/>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3.4</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Prava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pisava</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Rectángulo 9">
            <a:extLst>
              <a:ext uri="{FF2B5EF4-FFF2-40B4-BE49-F238E27FC236}">
                <a16:creationId xmlns:a16="http://schemas.microsoft.com/office/drawing/2014/main" id="{981B6312-F3D3-4728-B79F-F75C566F129E}"/>
              </a:ext>
            </a:extLst>
          </p:cNvPr>
          <p:cNvSpPr/>
          <p:nvPr/>
        </p:nvSpPr>
        <p:spPr>
          <a:xfrm>
            <a:off x="1785011" y="3371684"/>
            <a:ext cx="8138652" cy="3785652"/>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Poiščite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popolno</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pisavo</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svoje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podjetje</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vsebuje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naslednji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korak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izbira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ustrezne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Idealno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bi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bilo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slika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ne le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stojita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drug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drugem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ampak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tudi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krepita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Bistveno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da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popolnoma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prilega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ne le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vašemu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temveč</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tudi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celostni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grafični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podobi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2"/>
              </a:rPr>
              <a:t>Google Fonts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boste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našli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pregled</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različnih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vrst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8" name="CasellaDiTesto 7">
            <a:extLst>
              <a:ext uri="{FF2B5EF4-FFF2-40B4-BE49-F238E27FC236}">
                <a16:creationId xmlns:a16="http://schemas.microsoft.com/office/drawing/2014/main" id="{6B6BE763-C200-47E5-B903-77F740E44FCF}"/>
              </a:ext>
            </a:extLst>
          </p:cNvPr>
          <p:cNvSpPr txBox="1"/>
          <p:nvPr/>
        </p:nvSpPr>
        <p:spPr>
          <a:xfrm>
            <a:off x="12496800" y="2989041"/>
            <a:ext cx="1676400" cy="3770263"/>
          </a:xfrm>
          <a:prstGeom prst="rect">
            <a:avLst/>
          </a:prstGeom>
          <a:noFill/>
        </p:spPr>
        <p:txBody>
          <a:bodyPr wrap="square" rtlCol="0">
            <a:spAutoFit/>
          </a:bodyPr>
          <a:lstStyle/>
          <a:p>
            <a:r>
              <a:rPr lang="it-IT" sz="23900" dirty="0">
                <a:latin typeface="Broadway" panose="04040905080B02020502" pitchFamily="82" charset="0"/>
              </a:rPr>
              <a:t>4</a:t>
            </a:r>
          </a:p>
        </p:txBody>
      </p:sp>
      <p:pic>
        <p:nvPicPr>
          <p:cNvPr id="11" name="Immagine 10">
            <a:extLst>
              <a:ext uri="{FF2B5EF4-FFF2-40B4-BE49-F238E27FC236}">
                <a16:creationId xmlns:a16="http://schemas.microsoft.com/office/drawing/2014/main" id="{40314810-D9AA-4C7A-861D-FD46E123D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3593" y="2268129"/>
            <a:ext cx="2743200" cy="2935866"/>
          </a:xfrm>
          <a:prstGeom prst="rect">
            <a:avLst/>
          </a:prstGeom>
        </p:spPr>
      </p:pic>
      <p:sp>
        <p:nvSpPr>
          <p:cNvPr id="13" name="CasellaDiTesto 12">
            <a:extLst>
              <a:ext uri="{FF2B5EF4-FFF2-40B4-BE49-F238E27FC236}">
                <a16:creationId xmlns:a16="http://schemas.microsoft.com/office/drawing/2014/main" id="{9FB17C26-F95D-43FB-B6AD-D25B32737E48}"/>
              </a:ext>
            </a:extLst>
          </p:cNvPr>
          <p:cNvSpPr txBox="1"/>
          <p:nvPr/>
        </p:nvSpPr>
        <p:spPr>
          <a:xfrm>
            <a:off x="13232989" y="3670443"/>
            <a:ext cx="1327608" cy="4508927"/>
          </a:xfrm>
          <a:prstGeom prst="rect">
            <a:avLst/>
          </a:prstGeom>
          <a:noFill/>
        </p:spPr>
        <p:txBody>
          <a:bodyPr wrap="none" rtlCol="0">
            <a:spAutoFit/>
          </a:bodyPr>
          <a:lstStyle/>
          <a:p>
            <a:r>
              <a:rPr lang="it-IT" sz="28700" dirty="0">
                <a:solidFill>
                  <a:srgbClr val="E076D1"/>
                </a:solidFill>
                <a:latin typeface="Blackadder ITC" panose="04020505051007020D02" pitchFamily="82" charset="0"/>
              </a:rPr>
              <a:t>f</a:t>
            </a:r>
          </a:p>
        </p:txBody>
      </p:sp>
    </p:spTree>
    <p:extLst>
      <p:ext uri="{BB962C8B-B14F-4D97-AF65-F5344CB8AC3E}">
        <p14:creationId xmlns:p14="http://schemas.microsoft.com/office/powerpoint/2010/main" val="339453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F804308-642E-41E4-9CA5-93665C1BE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634" y="4991100"/>
            <a:ext cx="5222686" cy="3484511"/>
          </a:xfrm>
          <a:prstGeom prst="rect">
            <a:avLst/>
          </a:prstGeom>
        </p:spPr>
      </p:pic>
      <p:pic>
        <p:nvPicPr>
          <p:cNvPr id="7" name="Immagine 6">
            <a:extLst>
              <a:ext uri="{FF2B5EF4-FFF2-40B4-BE49-F238E27FC236}">
                <a16:creationId xmlns:a16="http://schemas.microsoft.com/office/drawing/2014/main" id="{FD0E1CBB-A982-4704-A385-1FE662FB53B1}"/>
              </a:ext>
            </a:extLst>
          </p:cNvPr>
          <p:cNvPicPr>
            <a:picLocks noChangeAspect="1"/>
          </p:cNvPicPr>
          <p:nvPr/>
        </p:nvPicPr>
        <p:blipFill>
          <a:blip r:embed="rId3"/>
          <a:stretch>
            <a:fillRect/>
          </a:stretch>
        </p:blipFill>
        <p:spPr>
          <a:xfrm>
            <a:off x="7391400" y="3238500"/>
            <a:ext cx="9136626" cy="4191000"/>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3.5</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Končne</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prilagoditve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Rectángulo 9">
            <a:extLst>
              <a:ext uri="{FF2B5EF4-FFF2-40B4-BE49-F238E27FC236}">
                <a16:creationId xmlns:a16="http://schemas.microsoft.com/office/drawing/2014/main" id="{981B6312-F3D3-4728-B79F-F75C566F129E}"/>
              </a:ext>
            </a:extLst>
          </p:cNvPr>
          <p:cNvSpPr/>
          <p:nvPr/>
        </p:nvSpPr>
        <p:spPr>
          <a:xfrm>
            <a:off x="7696200" y="3786501"/>
            <a:ext cx="8527026" cy="3785652"/>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5.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Dodajte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končne</a:t>
            </a: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b="1" dirty="0" err="1">
                <a:latin typeface="Microsoft Sans Serif" panose="020B0604020202020204" pitchFamily="34" charset="0"/>
                <a:ea typeface="Microsoft Sans Serif" panose="020B0604020202020204" pitchFamily="34" charset="0"/>
                <a:cs typeface="Microsoft Sans Serif" panose="020B0604020202020204" pitchFamily="34" charset="0"/>
              </a:rPr>
              <a:t>prilagoditve</a:t>
            </a: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barvna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izbira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pisava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bili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med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seboj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popravljeni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usklajeni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hkrati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Včasih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koristno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porabiti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drugega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pa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vrniti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k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delu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svojem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čisto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glavo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Ne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pozabite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tudi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natančno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preveriti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katere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formate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datotek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potrebujete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da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izognete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zapletom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prihodnosti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109107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0921074" y="2643923"/>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C7E83DD-3641-D2F1-E241-532A461817B2}"/>
              </a:ext>
            </a:extLst>
          </p:cNvPr>
          <p:cNvSpPr/>
          <p:nvPr/>
        </p:nvSpPr>
        <p:spPr>
          <a:xfrm>
            <a:off x="6336837"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752600"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Povzetek</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2356444" y="2989634"/>
            <a:ext cx="2582498" cy="1938992"/>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Uspešna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strategija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temelji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jasni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identiteti</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6885933" y="2643923"/>
            <a:ext cx="2784182" cy="2677656"/>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Obstajajo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različne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vrste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ki so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rezultat</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raznolike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kombinacije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pisav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grafičnih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elementov</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49923" y="3174434"/>
            <a:ext cx="435185" cy="510356"/>
          </a:xfrm>
          <a:prstGeom prst="rect">
            <a:avLst/>
          </a:prstGeom>
        </p:spPr>
      </p:pic>
      <p:sp>
        <p:nvSpPr>
          <p:cNvPr id="10" name="Rectangle 58">
            <a:extLst>
              <a:ext uri="{FF2B5EF4-FFF2-40B4-BE49-F238E27FC236}">
                <a16:creationId xmlns:a16="http://schemas.microsoft.com/office/drawing/2014/main" id="{57A4DE11-6DBD-D00A-3E1D-605EE186F6F6}"/>
              </a:ext>
            </a:extLst>
          </p:cNvPr>
          <p:cNvSpPr/>
          <p:nvPr/>
        </p:nvSpPr>
        <p:spPr>
          <a:xfrm>
            <a:off x="11545602" y="2989634"/>
            <a:ext cx="2666999" cy="2308324"/>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Pomembno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izbrati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barve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saj</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vzbujajo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določena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čustva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134366" y="3174434"/>
            <a:ext cx="435185" cy="510356"/>
          </a:xfrm>
          <a:prstGeom prst="rect">
            <a:avLst/>
          </a:prstGeom>
        </p:spPr>
      </p:pic>
      <p:sp>
        <p:nvSpPr>
          <p:cNvPr id="24" name="Rectángulo 23">
            <a:extLst>
              <a:ext uri="{FF2B5EF4-FFF2-40B4-BE49-F238E27FC236}">
                <a16:creationId xmlns:a16="http://schemas.microsoft.com/office/drawing/2014/main" id="{ACCB46CD-CCFE-C020-E70D-1AE15A76DA06}"/>
              </a:ext>
            </a:extLst>
          </p:cNvPr>
          <p:cNvSpPr/>
          <p:nvPr/>
        </p:nvSpPr>
        <p:spPr>
          <a:xfrm>
            <a:off x="6336837"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E92C4DEF-F8D7-AA5F-8DB9-37560EE80165}"/>
              </a:ext>
            </a:extLst>
          </p:cNvPr>
          <p:cNvSpPr/>
          <p:nvPr/>
        </p:nvSpPr>
        <p:spPr>
          <a:xfrm>
            <a:off x="1752600"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58">
            <a:extLst>
              <a:ext uri="{FF2B5EF4-FFF2-40B4-BE49-F238E27FC236}">
                <a16:creationId xmlns:a16="http://schemas.microsoft.com/office/drawing/2014/main" id="{58EDE693-DE1C-5E00-503D-2D71BD5D0C94}"/>
              </a:ext>
            </a:extLst>
          </p:cNvPr>
          <p:cNvSpPr/>
          <p:nvPr/>
        </p:nvSpPr>
        <p:spPr>
          <a:xfrm>
            <a:off x="2411507" y="6035724"/>
            <a:ext cx="2294528" cy="1200329"/>
          </a:xfrm>
          <a:prstGeom prst="rect">
            <a:avLst/>
          </a:prstGeom>
        </p:spPr>
        <p:txBody>
          <a:bodyPr wrap="square">
            <a:spAutoFit/>
          </a:bodyPr>
          <a:lstStyle/>
          <a:p>
            <a:pPr algn="ctr"/>
            <a:r>
              <a:rPr lang="pl-PL"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Pomembna je tudi pisava logotipa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8" name="object 2">
            <a:extLst>
              <a:ext uri="{FF2B5EF4-FFF2-40B4-BE49-F238E27FC236}">
                <a16:creationId xmlns:a16="http://schemas.microsoft.com/office/drawing/2014/main" id="{5BF319F7-F234-F50F-2E21-3AFF48E38879}"/>
              </a:ext>
            </a:extLst>
          </p:cNvPr>
          <p:cNvPicPr/>
          <p:nvPr/>
        </p:nvPicPr>
        <p:blipFill>
          <a:blip r:embed="rId2" cstate="print"/>
          <a:stretch>
            <a:fillRect/>
          </a:stretch>
        </p:blipFill>
        <p:spPr>
          <a:xfrm>
            <a:off x="1892149" y="6112014"/>
            <a:ext cx="435185" cy="510356"/>
          </a:xfrm>
          <a:prstGeom prst="rect">
            <a:avLst/>
          </a:prstGeom>
        </p:spPr>
      </p:pic>
      <p:sp>
        <p:nvSpPr>
          <p:cNvPr id="30" name="Rectangle 58">
            <a:extLst>
              <a:ext uri="{FF2B5EF4-FFF2-40B4-BE49-F238E27FC236}">
                <a16:creationId xmlns:a16="http://schemas.microsoft.com/office/drawing/2014/main" id="{FBDB3B8D-AF54-C9D8-640A-2A004C58DEE0}"/>
              </a:ext>
            </a:extLst>
          </p:cNvPr>
          <p:cNvSpPr/>
          <p:nvPr/>
        </p:nvSpPr>
        <p:spPr>
          <a:xfrm>
            <a:off x="7040471" y="5860083"/>
            <a:ext cx="2475106" cy="1938992"/>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Ustvarite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oblike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boste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potrebovali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različne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namene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1" name="object 2">
            <a:extLst>
              <a:ext uri="{FF2B5EF4-FFF2-40B4-BE49-F238E27FC236}">
                <a16:creationId xmlns:a16="http://schemas.microsoft.com/office/drawing/2014/main" id="{60A20428-C5AC-B742-EA84-67B91F011E8D}"/>
              </a:ext>
            </a:extLst>
          </p:cNvPr>
          <p:cNvPicPr/>
          <p:nvPr/>
        </p:nvPicPr>
        <p:blipFill>
          <a:blip r:embed="rId2" cstate="print"/>
          <a:stretch>
            <a:fillRect/>
          </a:stretch>
        </p:blipFill>
        <p:spPr>
          <a:xfrm>
            <a:off x="6549923" y="6125533"/>
            <a:ext cx="435185" cy="510356"/>
          </a:xfrm>
          <a:prstGeom prst="rect">
            <a:avLst/>
          </a:prstGeom>
        </p:spPr>
      </p:pic>
    </p:spTree>
    <p:extLst>
      <p:ext uri="{BB962C8B-B14F-4D97-AF65-F5344CB8AC3E}">
        <p14:creationId xmlns:p14="http://schemas.microsoft.com/office/powerpoint/2010/main" val="86107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914400" y="1401271"/>
            <a:ext cx="15994626"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4: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uporabljati</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katere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5004026" cy="1692771"/>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družbeni</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mediji</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Obstaja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več</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razlogov</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vzpostavitev</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močne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prisotnosti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družabnih</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nujno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potrebna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vsako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podjetje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želi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uspeti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43036974"/>
              </p:ext>
            </p:extLst>
          </p:nvPr>
        </p:nvGraphicFramePr>
        <p:xfrm>
          <a:off x="1146687" y="4176980"/>
          <a:ext cx="15994626" cy="4363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59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71123" y="826525"/>
            <a:ext cx="5271656"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Namen</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cilji</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B0BB7DBF-2106-41DB-8A1B-0DC740ED66F0}"/>
              </a:ext>
            </a:extLst>
          </p:cNvPr>
          <p:cNvSpPr txBox="1"/>
          <p:nvPr/>
        </p:nvSpPr>
        <p:spPr>
          <a:xfrm>
            <a:off x="1571123" y="1972523"/>
            <a:ext cx="10040186" cy="523220"/>
          </a:xfrm>
          <a:prstGeom prst="rect">
            <a:avLst/>
          </a:prstGeom>
          <a:noFill/>
        </p:spPr>
        <p:txBody>
          <a:bodyPr wrap="square" rtlCol="0">
            <a:spAutoFit/>
          </a:bodyPr>
          <a:lstStyle/>
          <a:p>
            <a:pPr algn="just"/>
            <a:r>
              <a:rPr lang="pl-PL" sz="2800" dirty="0">
                <a:latin typeface="Microsoft Sans Serif" panose="020B0604020202020204" pitchFamily="34" charset="0"/>
                <a:ea typeface="Microsoft Sans Serif" panose="020B0604020202020204" pitchFamily="34" charset="0"/>
                <a:cs typeface="Microsoft Sans Serif" panose="020B0604020202020204" pitchFamily="34" charset="0"/>
              </a:rPr>
              <a:t>Na koncu tega modula boste lahko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2322419" y="3238366"/>
            <a:ext cx="5907180" cy="461665"/>
          </a:xfrm>
          <a:prstGeom prst="rect">
            <a:avLst/>
          </a:prstGeom>
          <a:noFill/>
        </p:spPr>
        <p:txBody>
          <a:bodyPr wrap="square" rtlCol="0">
            <a:spAutoFit/>
          </a:bodyPr>
          <a:lstStyle/>
          <a:p>
            <a:r>
              <a:rPr lang="pl-PL" sz="2400" dirty="0">
                <a:latin typeface="Microsoft Sans Serif" panose="020B0604020202020204" pitchFamily="34" charset="0"/>
                <a:ea typeface="Microsoft Sans Serif" panose="020B0604020202020204" pitchFamily="34" charset="0"/>
                <a:cs typeface="Microsoft Sans Serif" panose="020B0604020202020204" pitchFamily="34" charset="0"/>
              </a:rPr>
              <a:t>Razume</a:t>
            </a:r>
            <a:r>
              <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rPr>
              <a:t>li</a:t>
            </a:r>
            <a:r>
              <a:rPr lang="pl-PL" sz="2400" dirty="0">
                <a:latin typeface="Microsoft Sans Serif" panose="020B0604020202020204" pitchFamily="34" charset="0"/>
                <a:ea typeface="Microsoft Sans Serif" panose="020B0604020202020204" pitchFamily="34" charset="0"/>
                <a:cs typeface="Microsoft Sans Serif" panose="020B0604020202020204" pitchFamily="34" charset="0"/>
              </a:rPr>
              <a:t>, kaj je blagovna znamka</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uadroTexto 7">
            <a:extLst>
              <a:ext uri="{FF2B5EF4-FFF2-40B4-BE49-F238E27FC236}">
                <a16:creationId xmlns:a16="http://schemas.microsoft.com/office/drawing/2014/main" id="{9AAF9D6F-057A-419A-8258-16F5D0B83874}"/>
              </a:ext>
            </a:extLst>
          </p:cNvPr>
          <p:cNvSpPr txBox="1"/>
          <p:nvPr/>
        </p:nvSpPr>
        <p:spPr>
          <a:xfrm>
            <a:off x="2328109" y="4497415"/>
            <a:ext cx="7958891" cy="830997"/>
          </a:xfrm>
          <a:prstGeom prst="rect">
            <a:avLst/>
          </a:prstGeom>
          <a:noFill/>
        </p:spPr>
        <p:txBody>
          <a:bodyPr wrap="square" rtlCol="0">
            <a:spAutoFit/>
          </a:bodyPr>
          <a:lstStyle/>
          <a:p>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Spozna</a:t>
            </a:r>
            <a:r>
              <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rPr>
              <a:t>li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glavne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korake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ustvarjanje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učinkovitega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85E2FE64-2B8D-4D64-8B27-C2EB62F25D86}"/>
              </a:ext>
            </a:extLst>
          </p:cNvPr>
          <p:cNvSpPr txBox="1"/>
          <p:nvPr/>
        </p:nvSpPr>
        <p:spPr>
          <a:xfrm>
            <a:off x="2322419" y="5987157"/>
            <a:ext cx="7162799" cy="830997"/>
          </a:xfrm>
          <a:prstGeom prst="rect">
            <a:avLst/>
          </a:prstGeom>
          <a:noFill/>
        </p:spPr>
        <p:txBody>
          <a:bodyPr wrap="square" rtlCol="0">
            <a:spAutoFit/>
          </a:bodyPr>
          <a:lstStyle/>
          <a:p>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Razume</a:t>
            </a:r>
            <a:r>
              <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rPr>
              <a:t>li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pomen</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družben</a:t>
            </a:r>
            <a:r>
              <a:rPr lang="en-SI"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ih</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omrež</a:t>
            </a:r>
            <a:r>
              <a:rPr lang="en-SI"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ij</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strategije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71123" y="3271075"/>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1573349" y="4633144"/>
            <a:ext cx="435185" cy="510356"/>
          </a:xfrm>
          <a:prstGeom prst="rect">
            <a:avLst/>
          </a:prstGeom>
        </p:spPr>
      </p:pic>
      <p:pic>
        <p:nvPicPr>
          <p:cNvPr id="17" name="object 2">
            <a:extLst>
              <a:ext uri="{FF2B5EF4-FFF2-40B4-BE49-F238E27FC236}">
                <a16:creationId xmlns:a16="http://schemas.microsoft.com/office/drawing/2014/main" id="{6EF133E2-2570-45BD-B6C8-D8377B1DAA33}"/>
              </a:ext>
            </a:extLst>
          </p:cNvPr>
          <p:cNvPicPr/>
          <p:nvPr/>
        </p:nvPicPr>
        <p:blipFill>
          <a:blip r:embed="rId2" cstate="print"/>
          <a:stretch>
            <a:fillRect/>
          </a:stretch>
        </p:blipFill>
        <p:spPr>
          <a:xfrm>
            <a:off x="1571123" y="5989767"/>
            <a:ext cx="435185" cy="510356"/>
          </a:xfrm>
          <a:prstGeom prst="rect">
            <a:avLst/>
          </a:prstGeom>
        </p:spPr>
      </p:pic>
      <p:pic>
        <p:nvPicPr>
          <p:cNvPr id="11" name="object 2">
            <a:extLst>
              <a:ext uri="{FF2B5EF4-FFF2-40B4-BE49-F238E27FC236}">
                <a16:creationId xmlns:a16="http://schemas.microsoft.com/office/drawing/2014/main" id="{6F93D718-DE5C-43FB-B964-A6626E98929A}"/>
              </a:ext>
            </a:extLst>
          </p:cNvPr>
          <p:cNvPicPr/>
          <p:nvPr/>
        </p:nvPicPr>
        <p:blipFill>
          <a:blip r:embed="rId2" cstate="print"/>
          <a:stretch>
            <a:fillRect/>
          </a:stretch>
        </p:blipFill>
        <p:spPr>
          <a:xfrm>
            <a:off x="1571123" y="7346390"/>
            <a:ext cx="435185" cy="510356"/>
          </a:xfrm>
          <a:prstGeom prst="rect">
            <a:avLst/>
          </a:prstGeom>
        </p:spPr>
      </p:pic>
      <p:sp>
        <p:nvSpPr>
          <p:cNvPr id="12" name="CuadroTexto 8">
            <a:extLst>
              <a:ext uri="{FF2B5EF4-FFF2-40B4-BE49-F238E27FC236}">
                <a16:creationId xmlns:a16="http://schemas.microsoft.com/office/drawing/2014/main" id="{4E7732AF-EE18-4805-973E-FA3B375D6F1A}"/>
              </a:ext>
            </a:extLst>
          </p:cNvPr>
          <p:cNvSpPr txBox="1"/>
          <p:nvPr/>
        </p:nvSpPr>
        <p:spPr>
          <a:xfrm>
            <a:off x="2322419" y="7200039"/>
            <a:ext cx="7431181" cy="830997"/>
          </a:xfrm>
          <a:prstGeom prst="rect">
            <a:avLst/>
          </a:prstGeom>
          <a:noFill/>
        </p:spPr>
        <p:txBody>
          <a:bodyPr wrap="square" rtlCol="0">
            <a:spAutoFit/>
          </a:bodyPr>
          <a:lstStyle/>
          <a:p>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Pozna</a:t>
            </a:r>
            <a:r>
              <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rPr>
              <a:t>li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glavn</a:t>
            </a:r>
            <a:r>
              <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rPr>
              <a:t>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digital</a:t>
            </a:r>
            <a:r>
              <a:rPr lang="en-SI"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orod</a:t>
            </a:r>
            <a:r>
              <a:rPr lang="en-SI" sz="2400" dirty="0" err="1">
                <a:latin typeface="Microsoft Sans Serif" panose="020B0604020202020204" pitchFamily="34" charset="0"/>
                <a:ea typeface="Microsoft Sans Serif" panose="020B0604020202020204" pitchFamily="34" charset="0"/>
                <a:cs typeface="Microsoft Sans Serif" panose="020B0604020202020204" pitchFamily="34" charset="0"/>
              </a:rPr>
              <a:t>ja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ustvarjanje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lastnega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E91885F6-15B4-4EBD-B9F1-1274D16C4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743220"/>
            <a:ext cx="7212107" cy="4800559"/>
          </a:xfrm>
          <a:prstGeom prst="rect">
            <a:avLst/>
          </a:prstGeom>
        </p:spPr>
      </p:pic>
    </p:spTree>
    <p:extLst>
      <p:ext uri="{BB962C8B-B14F-4D97-AF65-F5344CB8AC3E}">
        <p14:creationId xmlns:p14="http://schemas.microsoft.com/office/powerpoint/2010/main" val="413483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914400" y="1420624"/>
            <a:ext cx="163830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4: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uporabljati</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katere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500402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mediji</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2703626587"/>
              </p:ext>
            </p:extLst>
          </p:nvPr>
        </p:nvGraphicFramePr>
        <p:xfrm>
          <a:off x="1146687" y="3924300"/>
          <a:ext cx="1599462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9510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999410" y="762305"/>
            <a:ext cx="1569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4: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uporabljati</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katere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999410" y="17145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Katero</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družbeno</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omrežje</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864266398"/>
              </p:ext>
            </p:extLst>
          </p:nvPr>
        </p:nvGraphicFramePr>
        <p:xfrm>
          <a:off x="998400" y="2933700"/>
          <a:ext cx="11353800" cy="5196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2">
            <a:extLst>
              <a:ext uri="{FF2B5EF4-FFF2-40B4-BE49-F238E27FC236}">
                <a16:creationId xmlns:a16="http://schemas.microsoft.com/office/drawing/2014/main" id="{AA87D1CE-7FF6-469E-80A6-9AA610C9621A}"/>
              </a:ext>
            </a:extLst>
          </p:cNvPr>
          <p:cNvSpPr>
            <a:spLocks noChangeAspect="1"/>
          </p:cNvSpPr>
          <p:nvPr/>
        </p:nvSpPr>
        <p:spPr>
          <a:xfrm rot="21000752">
            <a:off x="14097000" y="5482435"/>
            <a:ext cx="1219200" cy="1219200"/>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 name="Rounded Rectangle 2">
            <a:extLst>
              <a:ext uri="{FF2B5EF4-FFF2-40B4-BE49-F238E27FC236}">
                <a16:creationId xmlns:a16="http://schemas.microsoft.com/office/drawing/2014/main" id="{79D59DB4-2C87-46EE-A7E1-CCAAC3960D5B}"/>
              </a:ext>
            </a:extLst>
          </p:cNvPr>
          <p:cNvSpPr>
            <a:spLocks noChangeAspect="1"/>
          </p:cNvSpPr>
          <p:nvPr/>
        </p:nvSpPr>
        <p:spPr>
          <a:xfrm rot="21169335">
            <a:off x="13305077" y="2034208"/>
            <a:ext cx="1583845" cy="144000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7" name="Rounded Rectangle 3">
            <a:extLst>
              <a:ext uri="{FF2B5EF4-FFF2-40B4-BE49-F238E27FC236}">
                <a16:creationId xmlns:a16="http://schemas.microsoft.com/office/drawing/2014/main" id="{FAD195A7-8623-4CF7-A5D6-5D624B9EBE10}"/>
              </a:ext>
            </a:extLst>
          </p:cNvPr>
          <p:cNvSpPr>
            <a:spLocks noChangeAspect="1"/>
          </p:cNvSpPr>
          <p:nvPr/>
        </p:nvSpPr>
        <p:spPr>
          <a:xfrm rot="720958">
            <a:off x="16370009" y="6345805"/>
            <a:ext cx="919591" cy="919591"/>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8" name="Rounded Rectangle 8">
            <a:extLst>
              <a:ext uri="{FF2B5EF4-FFF2-40B4-BE49-F238E27FC236}">
                <a16:creationId xmlns:a16="http://schemas.microsoft.com/office/drawing/2014/main" id="{715B3B7D-E6A9-4BDF-BBA5-6037DE94DA71}"/>
              </a:ext>
            </a:extLst>
          </p:cNvPr>
          <p:cNvSpPr>
            <a:spLocks noChangeAspect="1"/>
          </p:cNvSpPr>
          <p:nvPr/>
        </p:nvSpPr>
        <p:spPr>
          <a:xfrm rot="757475">
            <a:off x="15976530" y="3703500"/>
            <a:ext cx="1440160" cy="1440000"/>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 name="Rounded Rectangle 10">
            <a:extLst>
              <a:ext uri="{FF2B5EF4-FFF2-40B4-BE49-F238E27FC236}">
                <a16:creationId xmlns:a16="http://schemas.microsoft.com/office/drawing/2014/main" id="{5500DE4B-53CD-431C-B4E6-C98F022A7D5C}"/>
              </a:ext>
            </a:extLst>
          </p:cNvPr>
          <p:cNvSpPr>
            <a:spLocks noChangeAspect="1"/>
          </p:cNvSpPr>
          <p:nvPr/>
        </p:nvSpPr>
        <p:spPr>
          <a:xfrm rot="1522925">
            <a:off x="17093743" y="7615886"/>
            <a:ext cx="435309" cy="442574"/>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0283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9CF30EF-4BC0-45E6-9039-B95AC01F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0" y="2667993"/>
            <a:ext cx="6636273" cy="4406900"/>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533400" y="1459717"/>
            <a:ext cx="1569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4: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uporabljati</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katere</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533400" y="2860541"/>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Kateri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medij</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66918335"/>
              </p:ext>
            </p:extLst>
          </p:nvPr>
        </p:nvGraphicFramePr>
        <p:xfrm>
          <a:off x="765687" y="4305300"/>
          <a:ext cx="10287000" cy="3269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57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Povzetek</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3" name="Gruppo 2">
            <a:extLst>
              <a:ext uri="{FF2B5EF4-FFF2-40B4-BE49-F238E27FC236}">
                <a16:creationId xmlns:a16="http://schemas.microsoft.com/office/drawing/2014/main" id="{124B0AD6-808F-44B8-9BB0-C85C3A183D00}"/>
              </a:ext>
            </a:extLst>
          </p:cNvPr>
          <p:cNvGrpSpPr/>
          <p:nvPr/>
        </p:nvGrpSpPr>
        <p:grpSpPr>
          <a:xfrm>
            <a:off x="1752600" y="3633579"/>
            <a:ext cx="3733800" cy="2729121"/>
            <a:chOff x="1752600" y="2628899"/>
            <a:chExt cx="3733800" cy="3033921"/>
          </a:xfrm>
        </p:grpSpPr>
        <p:sp>
          <p:nvSpPr>
            <p:cNvPr id="18" name="Rectángulo 17">
              <a:extLst>
                <a:ext uri="{FF2B5EF4-FFF2-40B4-BE49-F238E27FC236}">
                  <a16:creationId xmlns:a16="http://schemas.microsoft.com/office/drawing/2014/main" id="{953B3577-D9C0-67CB-B8BD-0E33B29CFE77}"/>
                </a:ext>
              </a:extLst>
            </p:cNvPr>
            <p:cNvSpPr/>
            <p:nvPr/>
          </p:nvSpPr>
          <p:spPr>
            <a:xfrm>
              <a:off x="1752600" y="2628899"/>
              <a:ext cx="3733800" cy="3033921"/>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58">
              <a:extLst>
                <a:ext uri="{FF2B5EF4-FFF2-40B4-BE49-F238E27FC236}">
                  <a16:creationId xmlns:a16="http://schemas.microsoft.com/office/drawing/2014/main" id="{C19CE81B-88B7-56D0-835C-580EF1D39AEA}"/>
                </a:ext>
              </a:extLst>
            </p:cNvPr>
            <p:cNvSpPr/>
            <p:nvPr/>
          </p:nvSpPr>
          <p:spPr>
            <a:xfrm>
              <a:off x="2350836" y="2776426"/>
              <a:ext cx="2983164" cy="2308324"/>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Vzpostavitev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močne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prisotnosti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družabnih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ključnega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pomena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vsako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podjetje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želi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uspeti</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grpSp>
      <p:grpSp>
        <p:nvGrpSpPr>
          <p:cNvPr id="6" name="Gruppo 5">
            <a:extLst>
              <a:ext uri="{FF2B5EF4-FFF2-40B4-BE49-F238E27FC236}">
                <a16:creationId xmlns:a16="http://schemas.microsoft.com/office/drawing/2014/main" id="{F959F9AA-EDEB-4ADA-8382-104714973962}"/>
              </a:ext>
            </a:extLst>
          </p:cNvPr>
          <p:cNvGrpSpPr/>
          <p:nvPr/>
        </p:nvGrpSpPr>
        <p:grpSpPr>
          <a:xfrm>
            <a:off x="6336837" y="3633579"/>
            <a:ext cx="3492963" cy="2603376"/>
            <a:chOff x="6336837" y="2628900"/>
            <a:chExt cx="3492963" cy="2603376"/>
          </a:xfrm>
        </p:grpSpPr>
        <p:sp>
          <p:nvSpPr>
            <p:cNvPr id="19" name="Rectángulo 18">
              <a:extLst>
                <a:ext uri="{FF2B5EF4-FFF2-40B4-BE49-F238E27FC236}">
                  <a16:creationId xmlns:a16="http://schemas.microsoft.com/office/drawing/2014/main" id="{FC7E83DD-3641-D2F1-E241-532A461817B2}"/>
                </a:ext>
              </a:extLst>
            </p:cNvPr>
            <p:cNvSpPr/>
            <p:nvPr/>
          </p:nvSpPr>
          <p:spPr>
            <a:xfrm>
              <a:off x="6336837"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58">
              <a:extLst>
                <a:ext uri="{FF2B5EF4-FFF2-40B4-BE49-F238E27FC236}">
                  <a16:creationId xmlns:a16="http://schemas.microsoft.com/office/drawing/2014/main" id="{DC5D6AA9-5455-9552-81E8-CF2B76572622}"/>
                </a:ext>
              </a:extLst>
            </p:cNvPr>
            <p:cNvSpPr/>
            <p:nvPr/>
          </p:nvSpPr>
          <p:spPr>
            <a:xfrm>
              <a:off x="6959372" y="2998073"/>
              <a:ext cx="2870428" cy="1938992"/>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Izbira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odvisna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narave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posla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49923" y="3174434"/>
              <a:ext cx="435185" cy="510356"/>
            </a:xfrm>
            <a:prstGeom prst="rect">
              <a:avLst/>
            </a:prstGeom>
          </p:spPr>
        </p:pic>
      </p:grpSp>
      <p:grpSp>
        <p:nvGrpSpPr>
          <p:cNvPr id="9" name="Gruppo 8">
            <a:extLst>
              <a:ext uri="{FF2B5EF4-FFF2-40B4-BE49-F238E27FC236}">
                <a16:creationId xmlns:a16="http://schemas.microsoft.com/office/drawing/2014/main" id="{1032A141-715F-4E68-8949-300ECF564538}"/>
              </a:ext>
            </a:extLst>
          </p:cNvPr>
          <p:cNvGrpSpPr/>
          <p:nvPr/>
        </p:nvGrpSpPr>
        <p:grpSpPr>
          <a:xfrm>
            <a:off x="10921074" y="3633579"/>
            <a:ext cx="3352800" cy="2603376"/>
            <a:chOff x="10921074" y="2643923"/>
            <a:chExt cx="3352800" cy="2603376"/>
          </a:xfrm>
        </p:grpSpPr>
        <p:sp>
          <p:nvSpPr>
            <p:cNvPr id="20" name="Rectángulo 19">
              <a:extLst>
                <a:ext uri="{FF2B5EF4-FFF2-40B4-BE49-F238E27FC236}">
                  <a16:creationId xmlns:a16="http://schemas.microsoft.com/office/drawing/2014/main" id="{785C1DB3-25FB-3AD4-CCC1-4D6B982DAABA}"/>
                </a:ext>
              </a:extLst>
            </p:cNvPr>
            <p:cNvSpPr/>
            <p:nvPr/>
          </p:nvSpPr>
          <p:spPr>
            <a:xfrm>
              <a:off x="10921074" y="2643923"/>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58">
              <a:extLst>
                <a:ext uri="{FF2B5EF4-FFF2-40B4-BE49-F238E27FC236}">
                  <a16:creationId xmlns:a16="http://schemas.microsoft.com/office/drawing/2014/main" id="{57A4DE11-6DBD-D00A-3E1D-605EE186F6F6}"/>
                </a:ext>
              </a:extLst>
            </p:cNvPr>
            <p:cNvSpPr/>
            <p:nvPr/>
          </p:nvSpPr>
          <p:spPr>
            <a:xfrm>
              <a:off x="11467282" y="2813407"/>
              <a:ext cx="2666999" cy="1938992"/>
            </a:xfrm>
            <a:prstGeom prst="rect">
              <a:avLst/>
            </a:prstGeom>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vlagajte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več</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kot</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2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omrežja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hkrati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vsaj</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začetku</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134366" y="3174434"/>
              <a:ext cx="435185" cy="510356"/>
            </a:xfrm>
            <a:prstGeom prst="rect">
              <a:avLst/>
            </a:prstGeom>
          </p:spPr>
        </p:pic>
      </p:grpSp>
    </p:spTree>
    <p:extLst>
      <p:ext uri="{BB962C8B-B14F-4D97-AF65-F5344CB8AC3E}">
        <p14:creationId xmlns:p14="http://schemas.microsoft.com/office/powerpoint/2010/main" val="41476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990600" y="851210"/>
            <a:ext cx="15697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5: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omrežjih</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nasvetov</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Enoten</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slog</a:t>
            </a:r>
          </a:p>
        </p:txBody>
      </p:sp>
      <p:pic>
        <p:nvPicPr>
          <p:cNvPr id="3" name="Immagine 2">
            <a:extLst>
              <a:ext uri="{FF2B5EF4-FFF2-40B4-BE49-F238E27FC236}">
                <a16:creationId xmlns:a16="http://schemas.microsoft.com/office/drawing/2014/main" id="{7FDB2BF0-82B1-4984-9AA8-6546F9A97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12" y="3619500"/>
            <a:ext cx="6998455" cy="4800503"/>
          </a:xfrm>
          <a:prstGeom prst="rect">
            <a:avLst/>
          </a:prstGeom>
        </p:spPr>
      </p:pic>
      <p:pic>
        <p:nvPicPr>
          <p:cNvPr id="7" name="Immagine 6">
            <a:extLst>
              <a:ext uri="{FF2B5EF4-FFF2-40B4-BE49-F238E27FC236}">
                <a16:creationId xmlns:a16="http://schemas.microsoft.com/office/drawing/2014/main" id="{C8C9763F-1658-4015-94CA-F41D729D91BD}"/>
              </a:ext>
            </a:extLst>
          </p:cNvPr>
          <p:cNvPicPr>
            <a:picLocks noChangeAspect="1"/>
          </p:cNvPicPr>
          <p:nvPr/>
        </p:nvPicPr>
        <p:blipFill>
          <a:blip r:embed="rId3"/>
          <a:stretch>
            <a:fillRect/>
          </a:stretch>
        </p:blipFill>
        <p:spPr>
          <a:xfrm>
            <a:off x="7429500" y="3108158"/>
            <a:ext cx="8267700" cy="3178342"/>
          </a:xfrm>
          <a:prstGeom prst="rect">
            <a:avLst/>
          </a:prstGeom>
        </p:spPr>
      </p:pic>
      <p:sp>
        <p:nvSpPr>
          <p:cNvPr id="6" name="Rectángulo 5">
            <a:extLst>
              <a:ext uri="{FF2B5EF4-FFF2-40B4-BE49-F238E27FC236}">
                <a16:creationId xmlns:a16="http://schemas.microsoft.com/office/drawing/2014/main" id="{10478F08-8389-8948-C462-D41A15620BEF}"/>
              </a:ext>
            </a:extLst>
          </p:cNvPr>
          <p:cNvSpPr/>
          <p:nvPr/>
        </p:nvSpPr>
        <p:spPr>
          <a:xfrm>
            <a:off x="8014833" y="3417690"/>
            <a:ext cx="7097033" cy="2677656"/>
          </a:xfrm>
          <a:prstGeom prst="rect">
            <a:avLst/>
          </a:prstGeom>
        </p:spPr>
        <p:txBody>
          <a:bodyPr wrap="square">
            <a:spAutoFit/>
          </a:bodyPr>
          <a:lstStyle/>
          <a:p>
            <a:pPr marL="514350" indent="-514350" algn="just">
              <a:buAutoNum type="arabicPeriod"/>
              <a:defRPr/>
            </a:pPr>
            <a:r>
              <a:rPr lang="en-US" altLang="es-E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Uporabite</a:t>
            </a: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enoten</a:t>
            </a: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slog</a:t>
            </a:r>
            <a:endParaRPr lang="en-SI"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14350" indent="-514350" algn="just">
              <a:buAutoNum type="arabicPeriod"/>
              <a:defRPr/>
            </a:pPr>
            <a:endParaRPr lang="en-SI"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Prepričajte</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se, da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uporabljate</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enake</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različice</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pisav</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barvnih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shem</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grafičnih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predlog</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itd</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vseh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svojih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platformah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3666252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EC49F3-5472-4E91-B17F-B11733FDC630}"/>
              </a:ext>
            </a:extLst>
          </p:cNvPr>
          <p:cNvPicPr>
            <a:picLocks noChangeAspect="1"/>
          </p:cNvPicPr>
          <p:nvPr/>
        </p:nvPicPr>
        <p:blipFill>
          <a:blip r:embed="rId2"/>
          <a:stretch>
            <a:fillRect/>
          </a:stretch>
        </p:blipFill>
        <p:spPr>
          <a:xfrm>
            <a:off x="0" y="5776290"/>
            <a:ext cx="18393508" cy="5920410"/>
          </a:xfrm>
          <a:prstGeom prst="rect">
            <a:avLst/>
          </a:prstGeom>
        </p:spPr>
      </p:pic>
      <p:sp>
        <p:nvSpPr>
          <p:cNvPr id="6" name="Rettangolo con angoli arrotondati 5">
            <a:extLst>
              <a:ext uri="{FF2B5EF4-FFF2-40B4-BE49-F238E27FC236}">
                <a16:creationId xmlns:a16="http://schemas.microsoft.com/office/drawing/2014/main" id="{08FA2025-10A3-4DA0-89D1-85154364400E}"/>
              </a:ext>
            </a:extLst>
          </p:cNvPr>
          <p:cNvSpPr/>
          <p:nvPr/>
        </p:nvSpPr>
        <p:spPr>
          <a:xfrm>
            <a:off x="4624754" y="3848101"/>
            <a:ext cx="9144000" cy="2590800"/>
          </a:xfrm>
          <a:prstGeom prst="roundRect">
            <a:avLst/>
          </a:prstGeom>
          <a:solidFill>
            <a:srgbClr val="F5D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6078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5: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nasvetov</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Velikost</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slik</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Rettangolo 1">
            <a:extLst>
              <a:ext uri="{FF2B5EF4-FFF2-40B4-BE49-F238E27FC236}">
                <a16:creationId xmlns:a16="http://schemas.microsoft.com/office/drawing/2014/main" id="{2354D17B-30B3-4FF6-91D9-1FB41B6279DB}"/>
              </a:ext>
            </a:extLst>
          </p:cNvPr>
          <p:cNvSpPr/>
          <p:nvPr/>
        </p:nvSpPr>
        <p:spPr>
          <a:xfrm>
            <a:off x="4891454" y="3955602"/>
            <a:ext cx="8610600" cy="2246769"/>
          </a:xfrm>
          <a:prstGeom prst="rect">
            <a:avLst/>
          </a:prstGeom>
        </p:spPr>
        <p:txBody>
          <a:bodyPr wrap="square">
            <a:spAutoFit/>
          </a:bodyPr>
          <a:lstStyle/>
          <a:p>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Upoštevajte</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zahteve</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glede </a:t>
            </a:r>
            <a:r>
              <a:rPr lang="en-U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velikosti</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slike</a:t>
            </a:r>
            <a:endPar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Velikost</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ločljivost</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parametri</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morajo</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ustrezati</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zahtevam</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katere</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koli</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3446905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diritto 2">
            <a:extLst>
              <a:ext uri="{FF2B5EF4-FFF2-40B4-BE49-F238E27FC236}">
                <a16:creationId xmlns:a16="http://schemas.microsoft.com/office/drawing/2014/main" id="{1CDD6886-A9FC-4EE6-B0D3-D5BE526040E0}"/>
              </a:ext>
            </a:extLst>
          </p:cNvPr>
          <p:cNvCxnSpPr>
            <a:cxnSpLocks/>
          </p:cNvCxnSpPr>
          <p:nvPr/>
        </p:nvCxnSpPr>
        <p:spPr>
          <a:xfrm>
            <a:off x="0" y="6743700"/>
            <a:ext cx="18288000" cy="0"/>
          </a:xfrm>
          <a:prstGeom prst="line">
            <a:avLst/>
          </a:prstGeom>
          <a:ln w="76200">
            <a:solidFill>
              <a:srgbClr val="B05894"/>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66AEE550-C6C6-4668-899B-948C61F75744}"/>
              </a:ext>
            </a:extLst>
          </p:cNvPr>
          <p:cNvPicPr>
            <a:picLocks noChangeAspect="1"/>
          </p:cNvPicPr>
          <p:nvPr/>
        </p:nvPicPr>
        <p:blipFill>
          <a:blip r:embed="rId2"/>
          <a:stretch>
            <a:fillRect/>
          </a:stretch>
        </p:blipFill>
        <p:spPr>
          <a:xfrm>
            <a:off x="1207524" y="3390900"/>
            <a:ext cx="8267700" cy="3593889"/>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243383" y="1583608"/>
            <a:ext cx="151638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5: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nasvetov</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Poenostavljeni</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logotipi</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55174" y="3695700"/>
            <a:ext cx="7772400" cy="2677656"/>
          </a:xfrm>
          <a:prstGeom prst="rect">
            <a:avLst/>
          </a:prstGeom>
        </p:spPr>
        <p:txBody>
          <a:bodyPr wrap="square">
            <a:spAutoFit/>
          </a:bodyPr>
          <a:lstStyle/>
          <a:p>
            <a:pPr algn="just">
              <a:defRPr/>
            </a:pP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en-US" altLang="es-E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Uporabljajte</a:t>
            </a: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poenostavljene</a:t>
            </a: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logotipe</a:t>
            </a: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Če</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platforma</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zahteva</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majhno</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profilno</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sliko</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bi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bilo</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dobro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uporabiti</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poenostavljeno</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različico</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primer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brez</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besedila</a:t>
            </a:r>
            <a:r>
              <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7" name="Ovale 6">
            <a:extLst>
              <a:ext uri="{FF2B5EF4-FFF2-40B4-BE49-F238E27FC236}">
                <a16:creationId xmlns:a16="http://schemas.microsoft.com/office/drawing/2014/main" id="{BDE8C91F-EE86-49FF-853F-7708022377D5}"/>
              </a:ext>
            </a:extLst>
          </p:cNvPr>
          <p:cNvSpPr>
            <a:spLocks noChangeAspect="1"/>
          </p:cNvSpPr>
          <p:nvPr/>
        </p:nvSpPr>
        <p:spPr>
          <a:xfrm>
            <a:off x="11811000" y="2834825"/>
            <a:ext cx="5400000" cy="5400000"/>
          </a:xfrm>
          <a:prstGeom prst="ellipse">
            <a:avLst/>
          </a:prstGeom>
          <a:no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e 11">
            <a:extLst>
              <a:ext uri="{FF2B5EF4-FFF2-40B4-BE49-F238E27FC236}">
                <a16:creationId xmlns:a16="http://schemas.microsoft.com/office/drawing/2014/main" id="{AC007B44-2CB1-4B16-ADAD-285487047CF6}"/>
              </a:ext>
            </a:extLst>
          </p:cNvPr>
          <p:cNvSpPr>
            <a:spLocks noChangeAspect="1"/>
          </p:cNvSpPr>
          <p:nvPr/>
        </p:nvSpPr>
        <p:spPr>
          <a:xfrm>
            <a:off x="13089000" y="2834825"/>
            <a:ext cx="2844000" cy="2844000"/>
          </a:xfrm>
          <a:prstGeom prst="ellipse">
            <a:avLst/>
          </a:prstGeom>
          <a:no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108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9C6336F-CBF5-44DA-A06B-FCC6DF03B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307" y="3096435"/>
            <a:ext cx="8128000" cy="5410200"/>
          </a:xfrm>
          <a:prstGeom prst="rect">
            <a:avLst/>
          </a:prstGeom>
        </p:spPr>
      </p:pic>
      <p:pic>
        <p:nvPicPr>
          <p:cNvPr id="7" name="Immagine 6">
            <a:extLst>
              <a:ext uri="{FF2B5EF4-FFF2-40B4-BE49-F238E27FC236}">
                <a16:creationId xmlns:a16="http://schemas.microsoft.com/office/drawing/2014/main" id="{F7A2DA7D-092B-481D-92D5-CE9327C9B05D}"/>
              </a:ext>
            </a:extLst>
          </p:cNvPr>
          <p:cNvPicPr>
            <a:picLocks noChangeAspect="1"/>
          </p:cNvPicPr>
          <p:nvPr/>
        </p:nvPicPr>
        <p:blipFill>
          <a:blip r:embed="rId3"/>
          <a:stretch>
            <a:fillRect/>
          </a:stretch>
        </p:blipFill>
        <p:spPr>
          <a:xfrm>
            <a:off x="1242693" y="4490443"/>
            <a:ext cx="8267700" cy="3015257"/>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51638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5: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nasvetov</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5.4</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Slike</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profila</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naslovnice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90343" y="4686300"/>
            <a:ext cx="7772400" cy="2246769"/>
          </a:xfrm>
          <a:prstGeom prst="rect">
            <a:avLst/>
          </a:prstGeom>
        </p:spPr>
        <p:txBody>
          <a:bodyPr wrap="square">
            <a:spAutoFit/>
          </a:bodyPr>
          <a:lstStyle/>
          <a:p>
            <a:pPr algn="just">
              <a:defRPr/>
            </a:pP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Naj</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vaša</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profilna</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slika</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naslovna</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slika</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izstopata</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Pomembno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je, da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imata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vaša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profilna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naslovna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slika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enak</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dizajn</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barvno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shemo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3659488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09740A6-DB6B-440E-89BF-5EFA39899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426" y="5143500"/>
            <a:ext cx="5011458" cy="3210465"/>
          </a:xfrm>
          <a:prstGeom prst="rect">
            <a:avLst/>
          </a:prstGeom>
        </p:spPr>
      </p:pic>
      <p:pic>
        <p:nvPicPr>
          <p:cNvPr id="7" name="Immagine 6">
            <a:extLst>
              <a:ext uri="{FF2B5EF4-FFF2-40B4-BE49-F238E27FC236}">
                <a16:creationId xmlns:a16="http://schemas.microsoft.com/office/drawing/2014/main" id="{9DF02283-A4FF-499D-BFAC-549DF86EC947}"/>
              </a:ext>
            </a:extLst>
          </p:cNvPr>
          <p:cNvPicPr>
            <a:picLocks noChangeAspect="1"/>
          </p:cNvPicPr>
          <p:nvPr/>
        </p:nvPicPr>
        <p:blipFill>
          <a:blip r:embed="rId3"/>
          <a:stretch>
            <a:fillRect/>
          </a:stretch>
        </p:blipFill>
        <p:spPr>
          <a:xfrm>
            <a:off x="7040057" y="3108158"/>
            <a:ext cx="8733344" cy="2797342"/>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55448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5: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SI"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nasvetov</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Op</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timizacija</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strani</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7551174" y="3383444"/>
            <a:ext cx="7772400" cy="2246769"/>
          </a:xfrm>
          <a:prstGeom prst="rect">
            <a:avLst/>
          </a:prstGeom>
        </p:spPr>
        <p:txBody>
          <a:bodyPr wrap="square">
            <a:spAutoFit/>
          </a:bodyPr>
          <a:lstStyle/>
          <a:p>
            <a:pPr algn="just">
              <a:defRPr/>
            </a:pP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5.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Optimizirajte</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strani</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mobilne</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naprave</a:t>
            </a: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Pomembno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je, da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svojo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stran</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preizkusite</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različnih</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napravah</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kot</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so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običajni</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računalnik</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prenosnik</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tablica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pametni</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telefon</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28709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0921074" y="2643923"/>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C7E83DD-3641-D2F1-E241-532A461817B2}"/>
              </a:ext>
            </a:extLst>
          </p:cNvPr>
          <p:cNvSpPr/>
          <p:nvPr/>
        </p:nvSpPr>
        <p:spPr>
          <a:xfrm>
            <a:off x="6336837"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752600"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Povzetek</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2257472" y="3114614"/>
            <a:ext cx="2582498" cy="830997"/>
          </a:xfrm>
          <a:prstGeom prst="rect">
            <a:avLst/>
          </a:prstGeom>
        </p:spPr>
        <p:txBody>
          <a:bodyPr wrap="square">
            <a:spAutoFit/>
          </a:bodyPr>
          <a:lstStyle/>
          <a:p>
            <a:pPr algn="ctr"/>
            <a:r>
              <a:rPr lang="en-SI"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Uporabljajte</a:t>
            </a:r>
            <a:r>
              <a:rPr lang="en-SI"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enotni</a:t>
            </a:r>
            <a:r>
              <a:rPr lang="en-SI"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stil</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7052334" y="2989634"/>
            <a:ext cx="2359225" cy="1200329"/>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Upoštevajte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zahteve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glede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velikosti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slike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49923" y="3174434"/>
            <a:ext cx="435185" cy="510356"/>
          </a:xfrm>
          <a:prstGeom prst="rect">
            <a:avLst/>
          </a:prstGeom>
        </p:spPr>
      </p:pic>
      <p:sp>
        <p:nvSpPr>
          <p:cNvPr id="10" name="Rectangle 58">
            <a:extLst>
              <a:ext uri="{FF2B5EF4-FFF2-40B4-BE49-F238E27FC236}">
                <a16:creationId xmlns:a16="http://schemas.microsoft.com/office/drawing/2014/main" id="{57A4DE11-6DBD-D00A-3E1D-605EE186F6F6}"/>
              </a:ext>
            </a:extLst>
          </p:cNvPr>
          <p:cNvSpPr/>
          <p:nvPr/>
        </p:nvSpPr>
        <p:spPr>
          <a:xfrm>
            <a:off x="11467282" y="3099591"/>
            <a:ext cx="2666999" cy="1200329"/>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Uporabite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poenostavljene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134366" y="3174434"/>
            <a:ext cx="435185" cy="510356"/>
          </a:xfrm>
          <a:prstGeom prst="rect">
            <a:avLst/>
          </a:prstGeom>
        </p:spPr>
      </p:pic>
      <p:sp>
        <p:nvSpPr>
          <p:cNvPr id="24" name="Rectángulo 23">
            <a:extLst>
              <a:ext uri="{FF2B5EF4-FFF2-40B4-BE49-F238E27FC236}">
                <a16:creationId xmlns:a16="http://schemas.microsoft.com/office/drawing/2014/main" id="{ACCB46CD-CCFE-C020-E70D-1AE15A76DA06}"/>
              </a:ext>
            </a:extLst>
          </p:cNvPr>
          <p:cNvSpPr/>
          <p:nvPr/>
        </p:nvSpPr>
        <p:spPr>
          <a:xfrm>
            <a:off x="6336837"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E92C4DEF-F8D7-AA5F-8DB9-37560EE80165}"/>
              </a:ext>
            </a:extLst>
          </p:cNvPr>
          <p:cNvSpPr/>
          <p:nvPr/>
        </p:nvSpPr>
        <p:spPr>
          <a:xfrm>
            <a:off x="1752600"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58">
            <a:extLst>
              <a:ext uri="{FF2B5EF4-FFF2-40B4-BE49-F238E27FC236}">
                <a16:creationId xmlns:a16="http://schemas.microsoft.com/office/drawing/2014/main" id="{58EDE693-DE1C-5E00-503D-2D71BD5D0C94}"/>
              </a:ext>
            </a:extLst>
          </p:cNvPr>
          <p:cNvSpPr/>
          <p:nvPr/>
        </p:nvSpPr>
        <p:spPr>
          <a:xfrm>
            <a:off x="2319130" y="6096878"/>
            <a:ext cx="2590800" cy="1200329"/>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Naj</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profilna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slika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naslovna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slika</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izstopata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8" name="object 2">
            <a:extLst>
              <a:ext uri="{FF2B5EF4-FFF2-40B4-BE49-F238E27FC236}">
                <a16:creationId xmlns:a16="http://schemas.microsoft.com/office/drawing/2014/main" id="{5BF319F7-F234-F50F-2E21-3AFF48E38879}"/>
              </a:ext>
            </a:extLst>
          </p:cNvPr>
          <p:cNvPicPr/>
          <p:nvPr/>
        </p:nvPicPr>
        <p:blipFill>
          <a:blip r:embed="rId2" cstate="print"/>
          <a:stretch>
            <a:fillRect/>
          </a:stretch>
        </p:blipFill>
        <p:spPr>
          <a:xfrm>
            <a:off x="1892149" y="6112014"/>
            <a:ext cx="435185" cy="510356"/>
          </a:xfrm>
          <a:prstGeom prst="rect">
            <a:avLst/>
          </a:prstGeom>
        </p:spPr>
      </p:pic>
      <p:sp>
        <p:nvSpPr>
          <p:cNvPr id="30" name="Rectangle 58">
            <a:extLst>
              <a:ext uri="{FF2B5EF4-FFF2-40B4-BE49-F238E27FC236}">
                <a16:creationId xmlns:a16="http://schemas.microsoft.com/office/drawing/2014/main" id="{FBDB3B8D-AF54-C9D8-640A-2A004C58DEE0}"/>
              </a:ext>
            </a:extLst>
          </p:cNvPr>
          <p:cNvSpPr/>
          <p:nvPr/>
        </p:nvSpPr>
        <p:spPr>
          <a:xfrm>
            <a:off x="7052334" y="6022205"/>
            <a:ext cx="2475106" cy="1200329"/>
          </a:xfrm>
          <a:prstGeom prst="rect">
            <a:avLst/>
          </a:prstGeom>
        </p:spPr>
        <p:txBody>
          <a:bodyPr wrap="square">
            <a:spAutoFit/>
          </a:bodyPr>
          <a:lstStyle/>
          <a:p>
            <a:pPr algn="ctr"/>
            <a:r>
              <a:rPr lang="pl-PL"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Optimizirajte strani za mobilne naprave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1" name="object 2">
            <a:extLst>
              <a:ext uri="{FF2B5EF4-FFF2-40B4-BE49-F238E27FC236}">
                <a16:creationId xmlns:a16="http://schemas.microsoft.com/office/drawing/2014/main" id="{60A20428-C5AC-B742-EA84-67B91F011E8D}"/>
              </a:ext>
            </a:extLst>
          </p:cNvPr>
          <p:cNvPicPr/>
          <p:nvPr/>
        </p:nvPicPr>
        <p:blipFill>
          <a:blip r:embed="rId2" cstate="print"/>
          <a:stretch>
            <a:fillRect/>
          </a:stretch>
        </p:blipFill>
        <p:spPr>
          <a:xfrm>
            <a:off x="6549923" y="6125533"/>
            <a:ext cx="435185" cy="510356"/>
          </a:xfrm>
          <a:prstGeom prst="rect">
            <a:avLst/>
          </a:prstGeom>
        </p:spPr>
      </p:pic>
    </p:spTree>
    <p:extLst>
      <p:ext uri="{BB962C8B-B14F-4D97-AF65-F5344CB8AC3E}">
        <p14:creationId xmlns:p14="http://schemas.microsoft.com/office/powerpoint/2010/main" val="4273173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461887" y="722169"/>
            <a:ext cx="2743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Kazalo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3" name="Gruppo 2">
            <a:extLst>
              <a:ext uri="{FF2B5EF4-FFF2-40B4-BE49-F238E27FC236}">
                <a16:creationId xmlns:a16="http://schemas.microsoft.com/office/drawing/2014/main" id="{4C2CCD2F-B37A-4530-AE9C-F63224C4ED3A}"/>
              </a:ext>
            </a:extLst>
          </p:cNvPr>
          <p:cNvGrpSpPr/>
          <p:nvPr/>
        </p:nvGrpSpPr>
        <p:grpSpPr>
          <a:xfrm>
            <a:off x="1292022" y="1773256"/>
            <a:ext cx="2529291" cy="2711737"/>
            <a:chOff x="1237695" y="2203060"/>
            <a:chExt cx="2529291" cy="1917296"/>
          </a:xfrm>
        </p:grpSpPr>
        <p:sp>
          <p:nvSpPr>
            <p:cNvPr id="4" name="CuadroTexto 3">
              <a:extLst>
                <a:ext uri="{FF2B5EF4-FFF2-40B4-BE49-F238E27FC236}">
                  <a16:creationId xmlns:a16="http://schemas.microsoft.com/office/drawing/2014/main" id="{C7C9F896-2DB9-4A46-BF95-8A9C26C19FE9}"/>
                </a:ext>
              </a:extLst>
            </p:cNvPr>
            <p:cNvSpPr txBox="1"/>
            <p:nvPr/>
          </p:nvSpPr>
          <p:spPr>
            <a:xfrm>
              <a:off x="1612318" y="2203060"/>
              <a:ext cx="2154668" cy="1323439"/>
            </a:xfrm>
            <a:prstGeom prst="rect">
              <a:avLst/>
            </a:prstGeom>
            <a:noFill/>
          </p:spPr>
          <p:txBody>
            <a:bodyPr wrap="square" rtlCol="0">
              <a:spAutoFit/>
            </a:bodyPr>
            <a:lstStyle/>
            <a:p>
              <a:r>
                <a:rPr lang="pl-PL"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 1. Osebna blagovna znamka: kaj to pomeni?</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CuadroTexto 6">
              <a:extLst>
                <a:ext uri="{FF2B5EF4-FFF2-40B4-BE49-F238E27FC236}">
                  <a16:creationId xmlns:a16="http://schemas.microsoft.com/office/drawing/2014/main" id="{899353FE-8C02-491A-97E3-0F609EE7C293}"/>
                </a:ext>
              </a:extLst>
            </p:cNvPr>
            <p:cNvSpPr txBox="1"/>
            <p:nvPr/>
          </p:nvSpPr>
          <p:spPr>
            <a:xfrm>
              <a:off x="1612318" y="3184637"/>
              <a:ext cx="1988280" cy="935719"/>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1.1 </a:t>
              </a:r>
              <a:r>
                <a:rPr lang="en-SI" sz="2000" dirty="0" err="1">
                  <a:latin typeface="Microsoft Sans Serif" panose="020B0604020202020204" pitchFamily="34" charset="0"/>
                  <a:ea typeface="Microsoft Sans Serif" panose="020B0604020202020204" pitchFamily="34" charset="0"/>
                  <a:cs typeface="Microsoft Sans Serif" panose="020B0604020202020204" pitchFamily="34" charset="0"/>
                </a:rPr>
                <a:t>Uvod</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1.2 </a:t>
              </a:r>
              <a:r>
                <a:rPr lang="en-SI" sz="2000" dirty="0" err="1">
                  <a:latin typeface="Microsoft Sans Serif" panose="020B0604020202020204" pitchFamily="34" charset="0"/>
                  <a:ea typeface="Microsoft Sans Serif" panose="020B0604020202020204" pitchFamily="34" charset="0"/>
                  <a:cs typeface="Microsoft Sans Serif" panose="020B0604020202020204" pitchFamily="34" charset="0"/>
                </a:rPr>
                <a:t>Cilj</a:t>
              </a:r>
              <a:r>
                <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0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0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a:picLocks noChangeAspect="1"/>
            </p:cNvPicPr>
            <p:nvPr/>
          </p:nvPicPr>
          <p:blipFill>
            <a:blip r:embed="rId2" cstate="print"/>
            <a:stretch>
              <a:fillRect/>
            </a:stretch>
          </p:blipFill>
          <p:spPr>
            <a:xfrm>
              <a:off x="1237695" y="2247706"/>
              <a:ext cx="306975" cy="360000"/>
            </a:xfrm>
            <a:prstGeom prst="rect">
              <a:avLst/>
            </a:prstGeom>
          </p:spPr>
        </p:pic>
      </p:grpSp>
      <p:grpSp>
        <p:nvGrpSpPr>
          <p:cNvPr id="6" name="Gruppo 5">
            <a:extLst>
              <a:ext uri="{FF2B5EF4-FFF2-40B4-BE49-F238E27FC236}">
                <a16:creationId xmlns:a16="http://schemas.microsoft.com/office/drawing/2014/main" id="{0F5BCD87-8C0C-4992-A9C1-9EAADA3324B7}"/>
              </a:ext>
            </a:extLst>
          </p:cNvPr>
          <p:cNvGrpSpPr/>
          <p:nvPr/>
        </p:nvGrpSpPr>
        <p:grpSpPr>
          <a:xfrm>
            <a:off x="5069280" y="1773256"/>
            <a:ext cx="2585075" cy="3250579"/>
            <a:chOff x="4997416" y="2247706"/>
            <a:chExt cx="2585075" cy="2247946"/>
          </a:xfrm>
        </p:grpSpPr>
        <p:sp>
          <p:nvSpPr>
            <p:cNvPr id="5" name="CuadroTexto 4">
              <a:extLst>
                <a:ext uri="{FF2B5EF4-FFF2-40B4-BE49-F238E27FC236}">
                  <a16:creationId xmlns:a16="http://schemas.microsoft.com/office/drawing/2014/main" id="{6383C766-C59A-4336-B14B-5E1B269C5395}"/>
                </a:ext>
              </a:extLst>
            </p:cNvPr>
            <p:cNvSpPr txBox="1"/>
            <p:nvPr/>
          </p:nvSpPr>
          <p:spPr>
            <a:xfrm>
              <a:off x="5378416" y="2247706"/>
              <a:ext cx="1988279" cy="1938992"/>
            </a:xfrm>
            <a:prstGeom prst="rect">
              <a:avLst/>
            </a:prstGeom>
            <a:noFill/>
          </p:spPr>
          <p:txBody>
            <a:bodyPr wrap="square" rtlCol="0">
              <a:spAutoFit/>
            </a:bodyPr>
            <a:lstStyle/>
            <a:p>
              <a:r>
                <a:rPr lang="pl-PL"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 2. Čemu je namenjena blagovna znamka in zakaj je pomembna?</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6" name="object 2">
              <a:extLst>
                <a:ext uri="{FF2B5EF4-FFF2-40B4-BE49-F238E27FC236}">
                  <a16:creationId xmlns:a16="http://schemas.microsoft.com/office/drawing/2014/main" id="{621B329D-F6F5-4D0C-ADF3-EF47DC304EEA}"/>
                </a:ext>
              </a:extLst>
            </p:cNvPr>
            <p:cNvPicPr>
              <a:picLocks noChangeAspect="1"/>
            </p:cNvPicPr>
            <p:nvPr/>
          </p:nvPicPr>
          <p:blipFill>
            <a:blip r:embed="rId2" cstate="print"/>
            <a:stretch>
              <a:fillRect/>
            </a:stretch>
          </p:blipFill>
          <p:spPr>
            <a:xfrm>
              <a:off x="4997416" y="2247706"/>
              <a:ext cx="306975" cy="360000"/>
            </a:xfrm>
            <a:prstGeom prst="rect">
              <a:avLst/>
            </a:prstGeom>
          </p:spPr>
        </p:pic>
        <p:sp>
          <p:nvSpPr>
            <p:cNvPr id="20" name="CuadroTexto 19">
              <a:extLst>
                <a:ext uri="{FF2B5EF4-FFF2-40B4-BE49-F238E27FC236}">
                  <a16:creationId xmlns:a16="http://schemas.microsoft.com/office/drawing/2014/main" id="{B89EC2C6-D583-10AD-C79A-2634F76ECF68}"/>
                </a:ext>
              </a:extLst>
            </p:cNvPr>
            <p:cNvSpPr txBox="1"/>
            <p:nvPr/>
          </p:nvSpPr>
          <p:spPr>
            <a:xfrm>
              <a:off x="5443083" y="3580424"/>
              <a:ext cx="2139408" cy="915228"/>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2.1 </a:t>
              </a:r>
              <a:r>
                <a:rPr lang="pl-PL" sz="2000" dirty="0">
                  <a:latin typeface="Microsoft Sans Serif" panose="020B0604020202020204" pitchFamily="34" charset="0"/>
                  <a:ea typeface="Microsoft Sans Serif" panose="020B0604020202020204" pitchFamily="34" charset="0"/>
                  <a:cs typeface="Microsoft Sans Serif" panose="020B0604020202020204" pitchFamily="34" charset="0"/>
                </a:rPr>
                <a:t>Blagovna znamka za podjetje, kupce, konkurente</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nvGrpSpPr>
          <p:cNvPr id="8" name="Gruppo 7">
            <a:extLst>
              <a:ext uri="{FF2B5EF4-FFF2-40B4-BE49-F238E27FC236}">
                <a16:creationId xmlns:a16="http://schemas.microsoft.com/office/drawing/2014/main" id="{F350501F-1F88-45F4-BB2C-0897BEF02CA2}"/>
              </a:ext>
            </a:extLst>
          </p:cNvPr>
          <p:cNvGrpSpPr/>
          <p:nvPr/>
        </p:nvGrpSpPr>
        <p:grpSpPr>
          <a:xfrm>
            <a:off x="9105104" y="1773257"/>
            <a:ext cx="3467896" cy="3109967"/>
            <a:chOff x="9144000" y="2203060"/>
            <a:chExt cx="2626274" cy="3109967"/>
          </a:xfrm>
        </p:grpSpPr>
        <p:sp>
          <p:nvSpPr>
            <p:cNvPr id="21" name="CuadroTexto 20">
              <a:extLst>
                <a:ext uri="{FF2B5EF4-FFF2-40B4-BE49-F238E27FC236}">
                  <a16:creationId xmlns:a16="http://schemas.microsoft.com/office/drawing/2014/main" id="{F55AED91-6BB3-390F-EEC2-00D8479C7708}"/>
                </a:ext>
              </a:extLst>
            </p:cNvPr>
            <p:cNvSpPr txBox="1"/>
            <p:nvPr/>
          </p:nvSpPr>
          <p:spPr>
            <a:xfrm>
              <a:off x="9525000" y="2203060"/>
              <a:ext cx="2245274" cy="1323439"/>
            </a:xfrm>
            <a:prstGeom prst="rect">
              <a:avLst/>
            </a:prstGeom>
            <a:noFill/>
          </p:spPr>
          <p:txBody>
            <a:bodyPr wrap="square" rtlCol="0">
              <a:spAutoFit/>
            </a:bodyPr>
            <a:lstStyle/>
            <a:p>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3. 5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korakov</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definiranje</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2" name="object 2">
              <a:extLst>
                <a:ext uri="{FF2B5EF4-FFF2-40B4-BE49-F238E27FC236}">
                  <a16:creationId xmlns:a16="http://schemas.microsoft.com/office/drawing/2014/main" id="{3D263EC9-B095-981F-DE9B-C3EA82565089}"/>
                </a:ext>
              </a:extLst>
            </p:cNvPr>
            <p:cNvPicPr>
              <a:picLocks noChangeAspect="1"/>
            </p:cNvPicPr>
            <p:nvPr/>
          </p:nvPicPr>
          <p:blipFill>
            <a:blip r:embed="rId2" cstate="print"/>
            <a:stretch>
              <a:fillRect/>
            </a:stretch>
          </p:blipFill>
          <p:spPr>
            <a:xfrm>
              <a:off x="9144000" y="2250988"/>
              <a:ext cx="306975" cy="360000"/>
            </a:xfrm>
            <a:prstGeom prst="rect">
              <a:avLst/>
            </a:prstGeom>
          </p:spPr>
        </p:pic>
        <p:sp>
          <p:nvSpPr>
            <p:cNvPr id="25" name="CuadroTexto 24">
              <a:extLst>
                <a:ext uri="{FF2B5EF4-FFF2-40B4-BE49-F238E27FC236}">
                  <a16:creationId xmlns:a16="http://schemas.microsoft.com/office/drawing/2014/main" id="{9216AC3D-4E53-97A4-1317-29288B9C440B}"/>
                </a:ext>
              </a:extLst>
            </p:cNvPr>
            <p:cNvSpPr txBox="1"/>
            <p:nvPr/>
          </p:nvSpPr>
          <p:spPr>
            <a:xfrm>
              <a:off x="9504633" y="3374035"/>
              <a:ext cx="2245274" cy="1938992"/>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3.1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Nastavitev</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identitete</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3.2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Določitev</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sloga</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3.3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Prave</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barve</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3.4 Desna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pisava</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3.5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Končne</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prilagoditve</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nvGrpSpPr>
          <p:cNvPr id="9" name="Gruppo 8">
            <a:extLst>
              <a:ext uri="{FF2B5EF4-FFF2-40B4-BE49-F238E27FC236}">
                <a16:creationId xmlns:a16="http://schemas.microsoft.com/office/drawing/2014/main" id="{AFF2223A-7135-43F1-9281-72F9ED6D0C7B}"/>
              </a:ext>
            </a:extLst>
          </p:cNvPr>
          <p:cNvGrpSpPr/>
          <p:nvPr/>
        </p:nvGrpSpPr>
        <p:grpSpPr>
          <a:xfrm>
            <a:off x="2833487" y="5301265"/>
            <a:ext cx="2897548" cy="2662091"/>
            <a:chOff x="1233307" y="5141110"/>
            <a:chExt cx="2897548" cy="2662091"/>
          </a:xfrm>
        </p:grpSpPr>
        <p:sp>
          <p:nvSpPr>
            <p:cNvPr id="26" name="CuadroTexto 25">
              <a:extLst>
                <a:ext uri="{FF2B5EF4-FFF2-40B4-BE49-F238E27FC236}">
                  <a16:creationId xmlns:a16="http://schemas.microsoft.com/office/drawing/2014/main" id="{ECCD748E-8591-99B1-4D78-7B663A659DBB}"/>
                </a:ext>
              </a:extLst>
            </p:cNvPr>
            <p:cNvSpPr txBox="1"/>
            <p:nvPr/>
          </p:nvSpPr>
          <p:spPr>
            <a:xfrm>
              <a:off x="1612318" y="5141110"/>
              <a:ext cx="2442337" cy="1323439"/>
            </a:xfrm>
            <a:prstGeom prst="rect">
              <a:avLst/>
            </a:prstGeom>
            <a:noFill/>
          </p:spPr>
          <p:txBody>
            <a:bodyPr wrap="square" rtlCol="0">
              <a:spAutoFit/>
            </a:bodyPr>
            <a:lstStyle/>
            <a:p>
              <a:r>
                <a:rPr lang="sv-SE"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 4. Platforme družbenih medijev: zakaj jih uporabljati in katere?</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8" name="CuadroTexto 27">
              <a:extLst>
                <a:ext uri="{FF2B5EF4-FFF2-40B4-BE49-F238E27FC236}">
                  <a16:creationId xmlns:a16="http://schemas.microsoft.com/office/drawing/2014/main" id="{A8116CE2-6805-1AB1-7DFA-15D6E7F73433}"/>
                </a:ext>
              </a:extLst>
            </p:cNvPr>
            <p:cNvSpPr txBox="1"/>
            <p:nvPr/>
          </p:nvSpPr>
          <p:spPr>
            <a:xfrm>
              <a:off x="1612318" y="6479762"/>
              <a:ext cx="2518537" cy="1323439"/>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4.1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000" dirty="0" err="1">
                  <a:latin typeface="Microsoft Sans Serif" panose="020B0604020202020204" pitchFamily="34" charset="0"/>
                  <a:ea typeface="Microsoft Sans Serif" panose="020B0604020202020204" pitchFamily="34" charset="0"/>
                  <a:cs typeface="Microsoft Sans Serif" panose="020B0604020202020204" pitchFamily="34" charset="0"/>
                </a:rPr>
                <a:t>družbeni</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mediji</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4.2 Kateri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družbeni</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mediji</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pic>
          <p:nvPicPr>
            <p:cNvPr id="29" name="object 2">
              <a:extLst>
                <a:ext uri="{FF2B5EF4-FFF2-40B4-BE49-F238E27FC236}">
                  <a16:creationId xmlns:a16="http://schemas.microsoft.com/office/drawing/2014/main" id="{11A7105C-CEA3-C4E0-2469-1A3954BADE37}"/>
                </a:ext>
              </a:extLst>
            </p:cNvPr>
            <p:cNvPicPr>
              <a:picLocks noChangeAspect="1"/>
            </p:cNvPicPr>
            <p:nvPr/>
          </p:nvPicPr>
          <p:blipFill>
            <a:blip r:embed="rId2" cstate="print"/>
            <a:stretch>
              <a:fillRect/>
            </a:stretch>
          </p:blipFill>
          <p:spPr>
            <a:xfrm>
              <a:off x="1233307" y="5199600"/>
              <a:ext cx="306975" cy="360000"/>
            </a:xfrm>
            <a:prstGeom prst="rect">
              <a:avLst/>
            </a:prstGeom>
          </p:spPr>
        </p:pic>
      </p:grpSp>
      <p:grpSp>
        <p:nvGrpSpPr>
          <p:cNvPr id="11" name="Gruppo 10">
            <a:extLst>
              <a:ext uri="{FF2B5EF4-FFF2-40B4-BE49-F238E27FC236}">
                <a16:creationId xmlns:a16="http://schemas.microsoft.com/office/drawing/2014/main" id="{950F92C5-254D-4F05-9DC7-E639FC2AA71C}"/>
              </a:ext>
            </a:extLst>
          </p:cNvPr>
          <p:cNvGrpSpPr/>
          <p:nvPr/>
        </p:nvGrpSpPr>
        <p:grpSpPr>
          <a:xfrm>
            <a:off x="7157468" y="5301265"/>
            <a:ext cx="3662932" cy="2929404"/>
            <a:chOff x="5081879" y="5136485"/>
            <a:chExt cx="2944394" cy="2929404"/>
          </a:xfrm>
        </p:grpSpPr>
        <p:sp>
          <p:nvSpPr>
            <p:cNvPr id="27" name="CuadroTexto 26">
              <a:extLst>
                <a:ext uri="{FF2B5EF4-FFF2-40B4-BE49-F238E27FC236}">
                  <a16:creationId xmlns:a16="http://schemas.microsoft.com/office/drawing/2014/main" id="{0C0A054E-8F5B-33CA-0ACC-1E47492448DF}"/>
                </a:ext>
              </a:extLst>
            </p:cNvPr>
            <p:cNvSpPr txBox="1"/>
            <p:nvPr/>
          </p:nvSpPr>
          <p:spPr>
            <a:xfrm>
              <a:off x="5378416" y="5136485"/>
              <a:ext cx="2442337" cy="1323439"/>
            </a:xfrm>
            <a:prstGeom prst="rect">
              <a:avLst/>
            </a:prstGeom>
            <a:noFill/>
          </p:spPr>
          <p:txBody>
            <a:bodyPr wrap="square" rtlCol="0">
              <a:spAutoFit/>
            </a:bodyPr>
            <a:lstStyle/>
            <a:p>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5.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nekaj</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nasvetov</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0" name="object 2">
              <a:extLst>
                <a:ext uri="{FF2B5EF4-FFF2-40B4-BE49-F238E27FC236}">
                  <a16:creationId xmlns:a16="http://schemas.microsoft.com/office/drawing/2014/main" id="{883FE5FE-B289-128C-9CD8-36DFDFA5DA47}"/>
                </a:ext>
              </a:extLst>
            </p:cNvPr>
            <p:cNvPicPr>
              <a:picLocks noChangeAspect="1"/>
            </p:cNvPicPr>
            <p:nvPr/>
          </p:nvPicPr>
          <p:blipFill>
            <a:blip r:embed="rId2" cstate="print"/>
            <a:stretch>
              <a:fillRect/>
            </a:stretch>
          </p:blipFill>
          <p:spPr>
            <a:xfrm>
              <a:off x="5081879" y="5199600"/>
              <a:ext cx="306975" cy="360000"/>
            </a:xfrm>
            <a:prstGeom prst="rect">
              <a:avLst/>
            </a:prstGeom>
          </p:spPr>
        </p:pic>
        <p:sp>
          <p:nvSpPr>
            <p:cNvPr id="33" name="CuadroTexto 32">
              <a:extLst>
                <a:ext uri="{FF2B5EF4-FFF2-40B4-BE49-F238E27FC236}">
                  <a16:creationId xmlns:a16="http://schemas.microsoft.com/office/drawing/2014/main" id="{69B12FA5-AE61-4DA5-4550-AFD82F2B0C7F}"/>
                </a:ext>
              </a:extLst>
            </p:cNvPr>
            <p:cNvSpPr txBox="1"/>
            <p:nvPr/>
          </p:nvSpPr>
          <p:spPr>
            <a:xfrm>
              <a:off x="5362970" y="6126897"/>
              <a:ext cx="2663303" cy="1938992"/>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5.1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Enotni</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slog</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5.2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Velikost</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slike</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5.3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Poenostavljeni</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logotipi</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5.4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Slike</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profila</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naslovnice</a:t>
              </a:r>
              <a:endParaRPr lang="en-SI"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5.5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Optimizirajte</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strani</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nvGrpSpPr>
          <p:cNvPr id="10" name="Gruppo 9">
            <a:extLst>
              <a:ext uri="{FF2B5EF4-FFF2-40B4-BE49-F238E27FC236}">
                <a16:creationId xmlns:a16="http://schemas.microsoft.com/office/drawing/2014/main" id="{88C15631-A355-47AD-8223-D65B9F8BA28F}"/>
              </a:ext>
            </a:extLst>
          </p:cNvPr>
          <p:cNvGrpSpPr/>
          <p:nvPr/>
        </p:nvGrpSpPr>
        <p:grpSpPr>
          <a:xfrm>
            <a:off x="11870636" y="5359755"/>
            <a:ext cx="4131363" cy="1425105"/>
            <a:chOff x="9157921" y="5097935"/>
            <a:chExt cx="3030382" cy="1425105"/>
          </a:xfrm>
        </p:grpSpPr>
        <p:sp>
          <p:nvSpPr>
            <p:cNvPr id="19" name="CuadroTexto 26">
              <a:extLst>
                <a:ext uri="{FF2B5EF4-FFF2-40B4-BE49-F238E27FC236}">
                  <a16:creationId xmlns:a16="http://schemas.microsoft.com/office/drawing/2014/main" id="{4601842E-295C-4A98-8CD7-4AED3817D489}"/>
                </a:ext>
              </a:extLst>
            </p:cNvPr>
            <p:cNvSpPr txBox="1"/>
            <p:nvPr/>
          </p:nvSpPr>
          <p:spPr>
            <a:xfrm>
              <a:off x="9525000" y="5097935"/>
              <a:ext cx="2442337" cy="1323439"/>
            </a:xfrm>
            <a:prstGeom prst="rect">
              <a:avLst/>
            </a:prstGeom>
            <a:noFill/>
          </p:spPr>
          <p:txBody>
            <a:bodyPr wrap="square" rtlCol="0">
              <a:spAutoFit/>
            </a:bodyPr>
            <a:lstStyle/>
            <a:p>
              <a:r>
                <a:rPr lang="pl-PL"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 6. Pogosta digitalna orodja za osebno blagovno znamko</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3" name="object 2">
              <a:extLst>
                <a:ext uri="{FF2B5EF4-FFF2-40B4-BE49-F238E27FC236}">
                  <a16:creationId xmlns:a16="http://schemas.microsoft.com/office/drawing/2014/main" id="{198D9448-DB54-4BB2-96C8-6028B6F29B43}"/>
                </a:ext>
              </a:extLst>
            </p:cNvPr>
            <p:cNvPicPr>
              <a:picLocks noChangeAspect="1"/>
            </p:cNvPicPr>
            <p:nvPr/>
          </p:nvPicPr>
          <p:blipFill>
            <a:blip r:embed="rId2" cstate="print"/>
            <a:stretch>
              <a:fillRect/>
            </a:stretch>
          </p:blipFill>
          <p:spPr>
            <a:xfrm>
              <a:off x="9157921" y="5199600"/>
              <a:ext cx="306975" cy="360000"/>
            </a:xfrm>
            <a:prstGeom prst="rect">
              <a:avLst/>
            </a:prstGeom>
          </p:spPr>
        </p:pic>
        <p:sp>
          <p:nvSpPr>
            <p:cNvPr id="24" name="CuadroTexto 32">
              <a:extLst>
                <a:ext uri="{FF2B5EF4-FFF2-40B4-BE49-F238E27FC236}">
                  <a16:creationId xmlns:a16="http://schemas.microsoft.com/office/drawing/2014/main" id="{C5ED0D2D-71E8-49A7-BBE4-BE92D022717E}"/>
                </a:ext>
              </a:extLst>
            </p:cNvPr>
            <p:cNvSpPr txBox="1"/>
            <p:nvPr/>
          </p:nvSpPr>
          <p:spPr>
            <a:xfrm>
              <a:off x="9525000" y="6122930"/>
              <a:ext cx="2663303" cy="400110"/>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6.1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Uporabna</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dirty="0" err="1">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Tree>
    <p:extLst>
      <p:ext uri="{BB962C8B-B14F-4D97-AF65-F5344CB8AC3E}">
        <p14:creationId xmlns:p14="http://schemas.microsoft.com/office/powerpoint/2010/main" val="1343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08522D-DF4A-441D-8F0E-1AFB737FF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286" y="3075920"/>
            <a:ext cx="8247434" cy="5502585"/>
          </a:xfrm>
          <a:prstGeom prst="rect">
            <a:avLst/>
          </a:prstGeom>
        </p:spPr>
      </p:pic>
      <p:pic>
        <p:nvPicPr>
          <p:cNvPr id="7" name="Immagine 6">
            <a:extLst>
              <a:ext uri="{FF2B5EF4-FFF2-40B4-BE49-F238E27FC236}">
                <a16:creationId xmlns:a16="http://schemas.microsoft.com/office/drawing/2014/main" id="{8ACE8BB7-8C3C-476B-BEEE-078B9FA3DD44}"/>
              </a:ext>
            </a:extLst>
          </p:cNvPr>
          <p:cNvPicPr>
            <a:picLocks noChangeAspect="1"/>
          </p:cNvPicPr>
          <p:nvPr/>
        </p:nvPicPr>
        <p:blipFill>
          <a:blip r:embed="rId3"/>
          <a:stretch>
            <a:fillRect/>
          </a:stretch>
        </p:blipFill>
        <p:spPr>
          <a:xfrm>
            <a:off x="1455174" y="3744828"/>
            <a:ext cx="8527025" cy="3151271"/>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51638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Uporabna</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734766" y="4174004"/>
            <a:ext cx="7772400" cy="2246769"/>
          </a:xfrm>
          <a:prstGeom prst="rect">
            <a:avLst/>
          </a:prstGeom>
        </p:spPr>
        <p:txBody>
          <a:bodyPr wrap="square">
            <a:spAutoFit/>
          </a:bodyPr>
          <a:lstStyle/>
          <a:p>
            <a:pPr algn="just">
              <a:defRPr/>
            </a:pP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Za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prosto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hitro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ustvarjanje</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po meri je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voljo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več</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spletnih</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storitev</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programov</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mobilnih</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aplikacij</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dosego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tega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cilja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Omogočili</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vam</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bodo</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da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boste</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svojim</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stranem</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družabnih</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dali</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bolj</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prilagojen</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videz</a:t>
            </a: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423558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55174" y="1044772"/>
            <a:ext cx="15004026"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705100"/>
            <a:ext cx="10040186" cy="523220"/>
          </a:xfrm>
          <a:prstGeom prst="rect">
            <a:avLst/>
          </a:prstGeom>
          <a:noFill/>
        </p:spPr>
        <p:txBody>
          <a:bodyPr wrap="square" rtlCol="0">
            <a:spAutoFit/>
          </a:bodyPr>
          <a:lstStyle/>
          <a:p>
            <a:pPr lvl="0"/>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6.1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porabna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kumimoji="0" lang="en-US" sz="28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Ovale 6">
            <a:extLst>
              <a:ext uri="{FF2B5EF4-FFF2-40B4-BE49-F238E27FC236}">
                <a16:creationId xmlns:a16="http://schemas.microsoft.com/office/drawing/2014/main" id="{6AC6695A-820A-43A4-9BD6-0435C5760068}"/>
              </a:ext>
            </a:extLst>
          </p:cNvPr>
          <p:cNvSpPr>
            <a:spLocks noChangeAspect="1"/>
          </p:cNvSpPr>
          <p:nvPr/>
        </p:nvSpPr>
        <p:spPr>
          <a:xfrm>
            <a:off x="8561360" y="2552700"/>
            <a:ext cx="5868000" cy="58680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144000" y="3716985"/>
            <a:ext cx="4754140" cy="3539430"/>
          </a:xfrm>
          <a:prstGeom prst="rect">
            <a:avLst/>
          </a:prstGeom>
          <a:noFill/>
        </p:spPr>
        <p:txBody>
          <a:bodyPr wrap="square" rtlCol="0">
            <a:spAutoFit/>
          </a:bodyPr>
          <a:lstStyle/>
          <a:p>
            <a:pPr lvl="0"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Namecheap</a:t>
            </a:r>
            <a:r>
              <a:rPr lang="en-GB"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To je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brezplačno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spletno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orodje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samodejno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abstraktnega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tipa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nato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prilagodite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neposredno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brskalniku</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preden</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prenesete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svoj</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računalnik</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26" name="Picture 2" descr="Visualizza immagine di origine">
            <a:hlinkClick r:id="rId2"/>
            <a:extLst>
              <a:ext uri="{FF2B5EF4-FFF2-40B4-BE49-F238E27FC236}">
                <a16:creationId xmlns:a16="http://schemas.microsoft.com/office/drawing/2014/main" id="{00F9D5B6-E6CE-46BE-AD75-75A1439E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911" y="6078972"/>
            <a:ext cx="5267449" cy="97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22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255FDED-CE18-4CC2-BA0A-6ED9DA9B4B47}"/>
              </a:ext>
            </a:extLst>
          </p:cNvPr>
          <p:cNvSpPr>
            <a:spLocks noChangeAspect="1"/>
          </p:cNvSpPr>
          <p:nvPr/>
        </p:nvSpPr>
        <p:spPr>
          <a:xfrm>
            <a:off x="9413631" y="1828800"/>
            <a:ext cx="7086600" cy="70866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028700" y="1120914"/>
            <a:ext cx="156591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Uporabna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CasellaDiTesto 1">
            <a:extLst>
              <a:ext uri="{FF2B5EF4-FFF2-40B4-BE49-F238E27FC236}">
                <a16:creationId xmlns:a16="http://schemas.microsoft.com/office/drawing/2014/main" id="{4A8DF08F-A859-4874-8DDB-BC71F2DE6877}"/>
              </a:ext>
            </a:extLst>
          </p:cNvPr>
          <p:cNvSpPr txBox="1"/>
          <p:nvPr/>
        </p:nvSpPr>
        <p:spPr>
          <a:xfrm>
            <a:off x="10363200" y="2902208"/>
            <a:ext cx="5535173" cy="5262979"/>
          </a:xfrm>
          <a:prstGeom prst="rect">
            <a:avLst/>
          </a:prstGeom>
          <a:noFill/>
        </p:spPr>
        <p:txBody>
          <a:bodyPr wrap="square" rtlCol="0">
            <a:spAutoFit/>
          </a:bodyPr>
          <a:lstStyle/>
          <a:p>
            <a:pPr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Canva</a:t>
            </a:r>
            <a:r>
              <a:rPr lang="en-GB"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Je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brezplačna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storitev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osnovni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različici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vam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oblikovanje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letakov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grafičnih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vsebin</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splet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več</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neposredno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spletu</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iz</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že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pripravljenih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simbolov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oblik</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ter</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tudi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nalaganje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slik</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vsebine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po meri.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vam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prenos</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različic</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ki se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visoki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ločljivosti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tudi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kot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datoteke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PDF.</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050" name="Picture 2" descr="Visualizza immagine di origine">
            <a:hlinkClick r:id="rId2"/>
            <a:extLst>
              <a:ext uri="{FF2B5EF4-FFF2-40B4-BE49-F238E27FC236}">
                <a16:creationId xmlns:a16="http://schemas.microsoft.com/office/drawing/2014/main" id="{5017CAA9-FB80-42E6-9E82-0B132E5E7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7931" y="4762500"/>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86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46304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porabna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Ovale 6">
            <a:extLst>
              <a:ext uri="{FF2B5EF4-FFF2-40B4-BE49-F238E27FC236}">
                <a16:creationId xmlns:a16="http://schemas.microsoft.com/office/drawing/2014/main" id="{6AC6695A-820A-43A4-9BD6-0435C5760068}"/>
              </a:ext>
            </a:extLst>
          </p:cNvPr>
          <p:cNvSpPr>
            <a:spLocks noChangeAspect="1"/>
          </p:cNvSpPr>
          <p:nvPr/>
        </p:nvSpPr>
        <p:spPr>
          <a:xfrm>
            <a:off x="7831200" y="2752552"/>
            <a:ext cx="5580000" cy="55800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A8DF08F-A859-4874-8DDB-BC71F2DE6877}"/>
              </a:ext>
            </a:extLst>
          </p:cNvPr>
          <p:cNvSpPr txBox="1"/>
          <p:nvPr/>
        </p:nvSpPr>
        <p:spPr>
          <a:xfrm>
            <a:off x="8428395" y="4365408"/>
            <a:ext cx="4385610" cy="2677656"/>
          </a:xfrm>
          <a:prstGeom prst="rect">
            <a:avLst/>
          </a:prstGeom>
          <a:noFill/>
        </p:spPr>
        <p:txBody>
          <a:bodyPr wrap="square" rtlCol="0">
            <a:spAutoFit/>
          </a:bodyPr>
          <a:lstStyle/>
          <a:p>
            <a:pPr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Inkscape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popolnoma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brezplačen</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odprtokodni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program, ki je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voljo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za Windows, macOS in Linux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ustvarjanje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vektorskega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076" name="Picture 4" descr="Visualizza immagine di origine">
            <a:hlinkClick r:id="rId2"/>
            <a:extLst>
              <a:ext uri="{FF2B5EF4-FFF2-40B4-BE49-F238E27FC236}">
                <a16:creationId xmlns:a16="http://schemas.microsoft.com/office/drawing/2014/main" id="{B2F04BEA-35B4-4A20-89CD-C8D2759E7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613" y="4868261"/>
            <a:ext cx="3471587" cy="347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87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50876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porabna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Ovale 6">
            <a:extLst>
              <a:ext uri="{FF2B5EF4-FFF2-40B4-BE49-F238E27FC236}">
                <a16:creationId xmlns:a16="http://schemas.microsoft.com/office/drawing/2014/main" id="{6AC6695A-820A-43A4-9BD6-0435C5760068}"/>
              </a:ext>
            </a:extLst>
          </p:cNvPr>
          <p:cNvSpPr/>
          <p:nvPr/>
        </p:nvSpPr>
        <p:spPr>
          <a:xfrm>
            <a:off x="8405516" y="2281177"/>
            <a:ext cx="6529684" cy="6291323"/>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166412" y="3333095"/>
            <a:ext cx="5111062" cy="4401205"/>
          </a:xfrm>
          <a:prstGeom prst="rect">
            <a:avLst/>
          </a:prstGeom>
          <a:noFill/>
        </p:spPr>
        <p:txBody>
          <a:bodyPr wrap="square" rtlCol="0">
            <a:spAutoFit/>
          </a:bodyPr>
          <a:lstStyle/>
          <a:p>
            <a:pPr algn="just"/>
            <a:r>
              <a:rPr lang="pl-PL" sz="2800" dirty="0">
                <a:latin typeface="Microsoft Sans Serif" panose="020B0604020202020204" pitchFamily="34" charset="0"/>
                <a:ea typeface="Microsoft Sans Serif" panose="020B0604020202020204" pitchFamily="34" charset="0"/>
                <a:cs typeface="Microsoft Sans Serif" panose="020B0604020202020204" pitchFamily="34" charset="0"/>
              </a:rPr>
              <a:t>Druga zelo zmogljiva programska oprema je</a:t>
            </a:r>
            <a:r>
              <a:rPr lang="en-SI"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Adobe Illustrator</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programska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oprema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vektorsko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grafiko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ki jo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strokovnjaki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tem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področju</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uporabljajo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ustvarjanje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Program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ponuja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7-dnevno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brezplačno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preskusno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obdobje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po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katerem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morate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naročiti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plačljivi</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načrt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098" name="Picture 2" descr="Visualizza immagine di origine">
            <a:hlinkClick r:id="rId2"/>
            <a:extLst>
              <a:ext uri="{FF2B5EF4-FFF2-40B4-BE49-F238E27FC236}">
                <a16:creationId xmlns:a16="http://schemas.microsoft.com/office/drawing/2014/main" id="{3631257B-057E-4C99-A97F-38528420C2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428" y="5143500"/>
            <a:ext cx="3367678" cy="328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52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150876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porabna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SI"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Ovale 6">
            <a:extLst>
              <a:ext uri="{FF2B5EF4-FFF2-40B4-BE49-F238E27FC236}">
                <a16:creationId xmlns:a16="http://schemas.microsoft.com/office/drawing/2014/main" id="{6AC6695A-820A-43A4-9BD6-0435C5760068}"/>
              </a:ext>
            </a:extLst>
          </p:cNvPr>
          <p:cNvSpPr>
            <a:spLocks noChangeAspect="1"/>
          </p:cNvSpPr>
          <p:nvPr/>
        </p:nvSpPr>
        <p:spPr>
          <a:xfrm>
            <a:off x="8534400" y="2814310"/>
            <a:ext cx="5400000" cy="54000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144000" y="4246111"/>
            <a:ext cx="4177229" cy="2677656"/>
          </a:xfrm>
          <a:prstGeom prst="rect">
            <a:avLst/>
          </a:prstGeom>
          <a:noFill/>
        </p:spPr>
        <p:txBody>
          <a:bodyPr wrap="square" rtlCol="0">
            <a:spAutoFit/>
          </a:bodyPr>
          <a:lstStyle/>
          <a:p>
            <a:pPr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Logaster</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ustvarjanje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prenos</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logotipov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posebej</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prilagojenih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različnim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platformam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122" name="Picture 2" descr="Visualizza immagine di origine">
            <a:hlinkClick r:id="rId2"/>
            <a:extLst>
              <a:ext uri="{FF2B5EF4-FFF2-40B4-BE49-F238E27FC236}">
                <a16:creationId xmlns:a16="http://schemas.microsoft.com/office/drawing/2014/main" id="{CFAF0D83-784D-4393-833C-807BB09C4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9480"/>
            <a:ext cx="56705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4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sualizza immagine di origine">
            <a:extLst>
              <a:ext uri="{FF2B5EF4-FFF2-40B4-BE49-F238E27FC236}">
                <a16:creationId xmlns:a16="http://schemas.microsoft.com/office/drawing/2014/main" id="{E4F787D8-6801-49A8-B8B6-2468E0E04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874" y="5669298"/>
            <a:ext cx="3847160" cy="288131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E7D6E63-8FCE-C5F5-1F23-82223980FD94}"/>
              </a:ext>
            </a:extLst>
          </p:cNvPr>
          <p:cNvSpPr txBox="1"/>
          <p:nvPr/>
        </p:nvSpPr>
        <p:spPr>
          <a:xfrm>
            <a:off x="1447799" y="1573291"/>
            <a:ext cx="14922517"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6: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Pogosta digitalna orodja za osebno blagovno znamko</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U</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porabna</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spletna</a:t>
            </a:r>
            <a:r>
              <a:rPr lang="en-SI"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orodja</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371600" y="3599148"/>
            <a:ext cx="7772400" cy="2435667"/>
          </a:xfrm>
          <a:prstGeom prst="rect">
            <a:avLst/>
          </a:prstGeom>
        </p:spPr>
        <p:txBody>
          <a:bodyPr wrap="square">
            <a:spAutoFit/>
          </a:bodyPr>
          <a:lstStyle/>
          <a:p>
            <a:pPr algn="just">
              <a:lnSpc>
                <a:spcPct val="107000"/>
              </a:lnSpc>
              <a:spcAft>
                <a:spcPts val="800"/>
              </a:spcAft>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Druga </a:t>
            </a:r>
            <a:r>
              <a:rPr lang="en-GB"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uporabna</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orodja</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so:</a:t>
            </a:r>
            <a:endPar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lnSpc>
                <a:spcPct val="107000"/>
              </a:lnSpc>
              <a:spcAft>
                <a:spcPts val="800"/>
              </a:spcAft>
            </a:pPr>
            <a:endPar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lnSpc>
                <a:spcPct val="107000"/>
              </a:lnSpc>
              <a:spcAft>
                <a:spcPts val="800"/>
              </a:spcAft>
            </a:pPr>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Sproutsocial</a:t>
            </a:r>
            <a:r>
              <a:rPr lang="en-GB" sz="2800"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omogoča</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da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svoje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slike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prilagodite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specifikacijam</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določajo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glavne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platforme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družbenih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medijev</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148" name="Picture 4" descr="Visualizza immagine di origine">
            <a:extLst>
              <a:ext uri="{FF2B5EF4-FFF2-40B4-BE49-F238E27FC236}">
                <a16:creationId xmlns:a16="http://schemas.microsoft.com/office/drawing/2014/main" id="{E3EF428B-1069-45FC-B4A9-416F04E36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5832396"/>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A668C52-60C8-4D6E-8163-53C4598F7842}"/>
              </a:ext>
            </a:extLst>
          </p:cNvPr>
          <p:cNvSpPr txBox="1"/>
          <p:nvPr/>
        </p:nvSpPr>
        <p:spPr>
          <a:xfrm>
            <a:off x="9838845" y="4312503"/>
            <a:ext cx="6343650" cy="954107"/>
          </a:xfrm>
          <a:prstGeom prst="rect">
            <a:avLst/>
          </a:prstGeom>
          <a:noFill/>
        </p:spPr>
        <p:txBody>
          <a:bodyPr wrap="square" rtlCol="0">
            <a:spAutoFit/>
          </a:bodyPr>
          <a:lstStyle/>
          <a:p>
            <a:pPr lvl="0"/>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Pablo</a:t>
            </a:r>
            <a:r>
              <a:rPr lang="en-GB" sz="2800"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Iščete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velike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naslovne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slike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jih</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dodate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err="1">
                <a:latin typeface="Microsoft Sans Serif" panose="020B0604020202020204" pitchFamily="34" charset="0"/>
                <a:ea typeface="Microsoft Sans Serif" panose="020B0604020202020204" pitchFamily="34" charset="0"/>
                <a:cs typeface="Microsoft Sans Serif" panose="020B0604020202020204" pitchFamily="34" charset="0"/>
              </a:rPr>
              <a:t>besedilu</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Rettangolo 2">
            <a:extLst>
              <a:ext uri="{FF2B5EF4-FFF2-40B4-BE49-F238E27FC236}">
                <a16:creationId xmlns:a16="http://schemas.microsoft.com/office/drawing/2014/main" id="{1F654E50-AD02-4C9A-952F-A731264420E1}"/>
              </a:ext>
            </a:extLst>
          </p:cNvPr>
          <p:cNvSpPr/>
          <p:nvPr/>
        </p:nvSpPr>
        <p:spPr>
          <a:xfrm>
            <a:off x="1281769" y="4151059"/>
            <a:ext cx="8159663" cy="4345241"/>
          </a:xfrm>
          <a:prstGeom prst="rect">
            <a:avLst/>
          </a:prstGeom>
          <a:noFill/>
          <a:ln w="381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07F0295-CEF0-46A7-86DF-21765C750816}"/>
              </a:ext>
            </a:extLst>
          </p:cNvPr>
          <p:cNvSpPr/>
          <p:nvPr/>
        </p:nvSpPr>
        <p:spPr>
          <a:xfrm>
            <a:off x="9728191" y="4151059"/>
            <a:ext cx="6642126" cy="4345241"/>
          </a:xfrm>
          <a:prstGeom prst="rect">
            <a:avLst/>
          </a:prstGeom>
          <a:noFill/>
          <a:ln w="381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9014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Povzetek</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3" name="Gruppo 2">
            <a:extLst>
              <a:ext uri="{FF2B5EF4-FFF2-40B4-BE49-F238E27FC236}">
                <a16:creationId xmlns:a16="http://schemas.microsoft.com/office/drawing/2014/main" id="{AFF67F1B-2176-4778-AE9A-6889AD30952A}"/>
              </a:ext>
            </a:extLst>
          </p:cNvPr>
          <p:cNvGrpSpPr/>
          <p:nvPr/>
        </p:nvGrpSpPr>
        <p:grpSpPr>
          <a:xfrm>
            <a:off x="1600200" y="3661402"/>
            <a:ext cx="3810000" cy="2964195"/>
            <a:chOff x="1752600" y="2628899"/>
            <a:chExt cx="3810000" cy="2964195"/>
          </a:xfrm>
        </p:grpSpPr>
        <p:sp>
          <p:nvSpPr>
            <p:cNvPr id="18" name="Rectángulo 17">
              <a:extLst>
                <a:ext uri="{FF2B5EF4-FFF2-40B4-BE49-F238E27FC236}">
                  <a16:creationId xmlns:a16="http://schemas.microsoft.com/office/drawing/2014/main" id="{953B3577-D9C0-67CB-B8BD-0E33B29CFE77}"/>
                </a:ext>
              </a:extLst>
            </p:cNvPr>
            <p:cNvSpPr/>
            <p:nvPr/>
          </p:nvSpPr>
          <p:spPr>
            <a:xfrm>
              <a:off x="1752600" y="2628899"/>
              <a:ext cx="3810000" cy="2964195"/>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58">
              <a:extLst>
                <a:ext uri="{FF2B5EF4-FFF2-40B4-BE49-F238E27FC236}">
                  <a16:creationId xmlns:a16="http://schemas.microsoft.com/office/drawing/2014/main" id="{C19CE81B-88B7-56D0-835C-580EF1D39AEA}"/>
                </a:ext>
              </a:extLst>
            </p:cNvPr>
            <p:cNvSpPr/>
            <p:nvPr/>
          </p:nvSpPr>
          <p:spPr>
            <a:xfrm>
              <a:off x="2124355" y="2772168"/>
              <a:ext cx="3109760" cy="2677656"/>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Spletne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storitve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programi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mobilne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aplikacije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vam</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bodo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omogočili</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da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svojim</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stranem</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družabnih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medijih</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daste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bolj</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prilagojen</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videz</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grpSp>
    </p:spTree>
    <p:extLst>
      <p:ext uri="{BB962C8B-B14F-4D97-AF65-F5344CB8AC3E}">
        <p14:creationId xmlns:p14="http://schemas.microsoft.com/office/powerpoint/2010/main" val="2025071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EDDD99-298F-41D0-922C-4BD6E66D7434}"/>
              </a:ext>
            </a:extLst>
          </p:cNvPr>
          <p:cNvSpPr txBox="1"/>
          <p:nvPr/>
        </p:nvSpPr>
        <p:spPr>
          <a:xfrm>
            <a:off x="5867400" y="6210300"/>
            <a:ext cx="5410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lang="en-SI" sz="8000" b="1" spc="-114"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Hvala</a:t>
            </a:r>
            <a:r>
              <a:rPr lang="en-US" sz="8000" b="1" spc="-114"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kumimoji="0" lang="en-US" sz="8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0F2D4F1C-F8EC-67AC-1392-9E090DDB8BD5}"/>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2">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5" name="Imagen 4">
            <a:extLst>
              <a:ext uri="{FF2B5EF4-FFF2-40B4-BE49-F238E27FC236}">
                <a16:creationId xmlns:a16="http://schemas.microsoft.com/office/drawing/2014/main" id="{1736C23D-C0FE-4FF2-9AEE-09FEB0A76891}"/>
              </a:ext>
            </a:extLst>
          </p:cNvPr>
          <p:cNvPicPr>
            <a:picLocks noChangeAspect="1"/>
          </p:cNvPicPr>
          <p:nvPr/>
        </p:nvPicPr>
        <p:blipFill>
          <a:blip r:embed="rId3"/>
          <a:stretch>
            <a:fillRect/>
          </a:stretch>
        </p:blipFill>
        <p:spPr>
          <a:xfrm>
            <a:off x="7239000" y="5748635"/>
            <a:ext cx="472319" cy="461665"/>
          </a:xfrm>
          <a:prstGeom prst="rect">
            <a:avLst/>
          </a:prstGeom>
        </p:spPr>
      </p:pic>
    </p:spTree>
    <p:extLst>
      <p:ext uri="{BB962C8B-B14F-4D97-AF65-F5344CB8AC3E}">
        <p14:creationId xmlns:p14="http://schemas.microsoft.com/office/powerpoint/2010/main" val="177989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CEC6A0C-6CDF-43ED-A283-287516191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2550977"/>
            <a:ext cx="7833666" cy="5214284"/>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55174" y="1028700"/>
            <a:ext cx="5707626"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1: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Uvod</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083811"/>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Uvod</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715864990"/>
              </p:ext>
            </p:extLst>
          </p:nvPr>
        </p:nvGraphicFramePr>
        <p:xfrm>
          <a:off x="5201466" y="5905500"/>
          <a:ext cx="5331046" cy="2085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B59724D0-2BD1-45F5-9EB6-C3342516D8F5}"/>
              </a:ext>
            </a:extLst>
          </p:cNvPr>
          <p:cNvSpPr txBox="1"/>
          <p:nvPr/>
        </p:nvSpPr>
        <p:spPr>
          <a:xfrm>
            <a:off x="1455174" y="2816670"/>
            <a:ext cx="7536426" cy="2677656"/>
          </a:xfrm>
          <a:prstGeom prst="rect">
            <a:avLst/>
          </a:prstGeom>
          <a:noFill/>
        </p:spPr>
        <p:txBody>
          <a:bodyPr wrap="square" rtlCol="0">
            <a:spAutoFit/>
          </a:bodyPr>
          <a:lstStyle/>
          <a:p>
            <a:pPr algn="just"/>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Osebna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pomeni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strateško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upravljanje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profesionalne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podobe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drugi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zaznavajo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o vas,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zaradi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česar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bodo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izbrali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vas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namesto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nekoga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drugega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Z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uporabo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osebne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utrdite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položaj</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razlikujete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drugih</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postanete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bolj</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prepoznavni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nepozabni</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34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E942C55-DE24-4996-8A04-955A5E6B2217}"/>
              </a:ext>
            </a:extLst>
          </p:cNvPr>
          <p:cNvPicPr>
            <a:picLocks noChangeAspect="1"/>
          </p:cNvPicPr>
          <p:nvPr/>
        </p:nvPicPr>
        <p:blipFill>
          <a:blip r:embed="rId2"/>
          <a:stretch>
            <a:fillRect/>
          </a:stretch>
        </p:blipFill>
        <p:spPr>
          <a:xfrm>
            <a:off x="2667000" y="4169021"/>
            <a:ext cx="6096000" cy="4067175"/>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55174" y="1130439"/>
            <a:ext cx="62484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1: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Uvod</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068027"/>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Cilj</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55174" y="2828778"/>
            <a:ext cx="14927826" cy="830997"/>
          </a:xfrm>
          <a:prstGeom prst="rect">
            <a:avLst/>
          </a:prstGeom>
        </p:spPr>
        <p:txBody>
          <a:bodyPr wrap="square">
            <a:spAutoFit/>
          </a:bodyPr>
          <a:lstStyle/>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Cilj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da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ustvarite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ime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učinkovito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sporočite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vrednost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Izziv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vnaprej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vplivati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ljudi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ki so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najpomembnejši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delodajalci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sodelavci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vodje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ttangolo 9">
            <a:extLst>
              <a:ext uri="{FF2B5EF4-FFF2-40B4-BE49-F238E27FC236}">
                <a16:creationId xmlns:a16="http://schemas.microsoft.com/office/drawing/2014/main" id="{C3FFC6C5-3F35-479D-91B3-949C579C9F2E}"/>
              </a:ext>
            </a:extLst>
          </p:cNvPr>
          <p:cNvSpPr/>
          <p:nvPr/>
        </p:nvSpPr>
        <p:spPr>
          <a:xfrm>
            <a:off x="8153400" y="4914900"/>
            <a:ext cx="6934200" cy="2819400"/>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Osebna</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pomeni</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vzpostavitev</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strategije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prepoznavanje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opredelitev</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vaših</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prednosti</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vas dela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edinstvenega</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drugačnega</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vaših</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konkurentov</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ter</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učinkovito</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sporočanje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zmorete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kako</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to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storite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kakšne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koristi</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prinašate</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naj</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vas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drugi</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izberejo</a:t>
            </a:r>
            <a:r>
              <a:rPr lang="en-US"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4533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C173595-DB3E-4C6B-A4EC-D685EF513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623487"/>
            <a:ext cx="7452424" cy="4960520"/>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661856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1: </a:t>
            </a:r>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Uvod</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Cilj</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SI"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SI" sz="2800" b="1" dirty="0" err="1">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znamke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ángulo 9">
            <a:extLst>
              <a:ext uri="{FF2B5EF4-FFF2-40B4-BE49-F238E27FC236}">
                <a16:creationId xmlns:a16="http://schemas.microsoft.com/office/drawing/2014/main" id="{D75DE121-E9FB-4509-D1BA-E0575F96D03D}"/>
              </a:ext>
            </a:extLst>
          </p:cNvPr>
          <p:cNvSpPr/>
          <p:nvPr/>
        </p:nvSpPr>
        <p:spPr>
          <a:xfrm>
            <a:off x="10210801" y="5174402"/>
            <a:ext cx="6914584" cy="1938992"/>
          </a:xfrm>
          <a:prstGeom prst="rect">
            <a:avLst/>
          </a:prstGeom>
        </p:spPr>
        <p:txBody>
          <a:bodyPr wrap="square">
            <a:spAutoFit/>
          </a:bodyPr>
          <a:lstStyle/>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Začnite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osebnostjo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edinstvenostjo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svojimi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prednostmi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zgradite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trajen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dvosmeren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odnos</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svojim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občinstvom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ki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okrepil</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celo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zelo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pogosto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izboljšal</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pritegnil</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nove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priložnosti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515483729"/>
              </p:ext>
            </p:extLst>
          </p:nvPr>
        </p:nvGraphicFramePr>
        <p:xfrm>
          <a:off x="8530324" y="1978835"/>
          <a:ext cx="6618560" cy="271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6540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7E83DD-3641-D2F1-E241-532A461817B2}"/>
              </a:ext>
            </a:extLst>
          </p:cNvPr>
          <p:cNvSpPr/>
          <p:nvPr/>
        </p:nvSpPr>
        <p:spPr>
          <a:xfrm>
            <a:off x="6324600" y="3911724"/>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727098" y="3841812"/>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62100"/>
            <a:ext cx="3124200" cy="707886"/>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Povzetek</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2340515" y="3968580"/>
            <a:ext cx="2612485" cy="2308324"/>
          </a:xfrm>
          <a:prstGeom prst="rect">
            <a:avLst/>
          </a:prstGeom>
        </p:spPr>
        <p:txBody>
          <a:bodyPr wrap="square">
            <a:spAutoFit/>
          </a:bodyPr>
          <a:lstStyle/>
          <a:p>
            <a:pPr algn="ctr"/>
            <a:r>
              <a:rPr lang="pl-PL"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Osebna blagovna znamka pomeni strateško upravljanje profesionalne podobe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5970" y="3989338"/>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6962672" y="3989338"/>
            <a:ext cx="2308326" cy="1938992"/>
          </a:xfrm>
          <a:prstGeom prst="rect">
            <a:avLst/>
          </a:prstGeom>
        </p:spPr>
        <p:txBody>
          <a:bodyPr wrap="square">
            <a:spAutoFit/>
          </a:bodyPr>
          <a:lstStyle/>
          <a:p>
            <a:pPr algn="ctr"/>
            <a:r>
              <a:rPr lang="it-IT"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Cilj je, da si ustvarite ime in učinkovito sporočite svojo vrednost</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27487" y="3989338"/>
            <a:ext cx="435185" cy="510356"/>
          </a:xfrm>
          <a:prstGeom prst="rect">
            <a:avLst/>
          </a:prstGeom>
        </p:spPr>
      </p:pic>
    </p:spTree>
    <p:extLst>
      <p:ext uri="{BB962C8B-B14F-4D97-AF65-F5344CB8AC3E}">
        <p14:creationId xmlns:p14="http://schemas.microsoft.com/office/powerpoint/2010/main" val="33773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E6B3ACD-9D3F-4CDD-BDD4-05F1146EA45C}"/>
              </a:ext>
            </a:extLst>
          </p:cNvPr>
          <p:cNvSpPr/>
          <p:nvPr/>
        </p:nvSpPr>
        <p:spPr>
          <a:xfrm>
            <a:off x="1447800" y="3402904"/>
            <a:ext cx="13106400" cy="4343400"/>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oup 55">
            <a:extLst>
              <a:ext uri="{FF2B5EF4-FFF2-40B4-BE49-F238E27FC236}">
                <a16:creationId xmlns:a16="http://schemas.microsoft.com/office/drawing/2014/main" id="{3A5DE59D-64AC-4F37-BF70-BE9135E4C6BB}"/>
              </a:ext>
            </a:extLst>
          </p:cNvPr>
          <p:cNvGrpSpPr>
            <a:grpSpLocks noChangeAspect="1"/>
          </p:cNvGrpSpPr>
          <p:nvPr/>
        </p:nvGrpSpPr>
        <p:grpSpPr>
          <a:xfrm>
            <a:off x="9781176" y="3244112"/>
            <a:ext cx="1525712" cy="1800000"/>
            <a:chOff x="2188248" y="2034620"/>
            <a:chExt cx="1577994" cy="1861674"/>
          </a:xfrm>
        </p:grpSpPr>
        <p:sp>
          <p:nvSpPr>
            <p:cNvPr id="23" name="Freeform: Shape 56">
              <a:extLst>
                <a:ext uri="{FF2B5EF4-FFF2-40B4-BE49-F238E27FC236}">
                  <a16:creationId xmlns:a16="http://schemas.microsoft.com/office/drawing/2014/main" id="{2ECD9555-5B36-453D-B9C8-47B7CB8BFF50}"/>
                </a:ext>
              </a:extLst>
            </p:cNvPr>
            <p:cNvSpPr/>
            <p:nvPr/>
          </p:nvSpPr>
          <p:spPr>
            <a:xfrm>
              <a:off x="2188248" y="2423101"/>
              <a:ext cx="1577994" cy="1470514"/>
            </a:xfrm>
            <a:custGeom>
              <a:avLst/>
              <a:gdLst>
                <a:gd name="connsiteX0" fmla="*/ 1606188 w 1891355"/>
                <a:gd name="connsiteY0" fmla="*/ 1318422 h 1762532"/>
                <a:gd name="connsiteX1" fmla="*/ 1514841 w 1891355"/>
                <a:gd name="connsiteY1" fmla="*/ 1295585 h 1762532"/>
                <a:gd name="connsiteX2" fmla="*/ 1140669 w 1891355"/>
                <a:gd name="connsiteY2" fmla="*/ 1112891 h 1762532"/>
                <a:gd name="connsiteX3" fmla="*/ 1135984 w 1891355"/>
                <a:gd name="connsiteY3" fmla="*/ 942493 h 1762532"/>
                <a:gd name="connsiteX4" fmla="*/ 1302283 w 1891355"/>
                <a:gd name="connsiteY4" fmla="*/ 845876 h 1762532"/>
                <a:gd name="connsiteX5" fmla="*/ 1391874 w 1891355"/>
                <a:gd name="connsiteY5" fmla="*/ 748673 h 1762532"/>
                <a:gd name="connsiteX6" fmla="*/ 1408269 w 1891355"/>
                <a:gd name="connsiteY6" fmla="*/ 715882 h 1762532"/>
                <a:gd name="connsiteX7" fmla="*/ 1444574 w 1891355"/>
                <a:gd name="connsiteY7" fmla="*/ 596428 h 1762532"/>
                <a:gd name="connsiteX8" fmla="*/ 1474437 w 1891355"/>
                <a:gd name="connsiteY8" fmla="*/ 563051 h 1762532"/>
                <a:gd name="connsiteX9" fmla="*/ 1534165 w 1891355"/>
                <a:gd name="connsiteY9" fmla="*/ 515621 h 1762532"/>
                <a:gd name="connsiteX10" fmla="*/ 1567541 w 1891355"/>
                <a:gd name="connsiteY10" fmla="*/ 467019 h 1762532"/>
                <a:gd name="connsiteX11" fmla="*/ 1588621 w 1891355"/>
                <a:gd name="connsiteY11" fmla="*/ 424859 h 1762532"/>
                <a:gd name="connsiteX12" fmla="*/ 1605017 w 1891355"/>
                <a:gd name="connsiteY12" fmla="*/ 355177 h 1762532"/>
                <a:gd name="connsiteX13" fmla="*/ 1605017 w 1891355"/>
                <a:gd name="connsiteY13" fmla="*/ 332926 h 1762532"/>
                <a:gd name="connsiteX14" fmla="*/ 1572811 w 1891355"/>
                <a:gd name="connsiteY14" fmla="*/ 326485 h 1762532"/>
                <a:gd name="connsiteX15" fmla="*/ 1497860 w 1891355"/>
                <a:gd name="connsiteY15" fmla="*/ 385626 h 1762532"/>
                <a:gd name="connsiteX16" fmla="*/ 1439890 w 1891355"/>
                <a:gd name="connsiteY16" fmla="*/ 409049 h 1762532"/>
                <a:gd name="connsiteX17" fmla="*/ 1412368 w 1891355"/>
                <a:gd name="connsiteY17" fmla="*/ 387383 h 1762532"/>
                <a:gd name="connsiteX18" fmla="*/ 1387189 w 1891355"/>
                <a:gd name="connsiteY18" fmla="*/ 270271 h 1762532"/>
                <a:gd name="connsiteX19" fmla="*/ 1241970 w 1891355"/>
                <a:gd name="connsiteY19" fmla="*/ 125638 h 1762532"/>
                <a:gd name="connsiteX20" fmla="*/ 1078600 w 1891355"/>
                <a:gd name="connsiteY20" fmla="*/ 104558 h 1762532"/>
                <a:gd name="connsiteX21" fmla="*/ 929868 w 1891355"/>
                <a:gd name="connsiteY21" fmla="*/ 94604 h 1762532"/>
                <a:gd name="connsiteX22" fmla="*/ 692716 w 1891355"/>
                <a:gd name="connsiteY22" fmla="*/ 6770 h 1762532"/>
                <a:gd name="connsiteX23" fmla="*/ 640016 w 1891355"/>
                <a:gd name="connsiteY23" fmla="*/ 11454 h 1762532"/>
                <a:gd name="connsiteX24" fmla="*/ 512950 w 1891355"/>
                <a:gd name="connsiteY24" fmla="*/ 155502 h 1762532"/>
                <a:gd name="connsiteX25" fmla="*/ 391153 w 1891355"/>
                <a:gd name="connsiteY25" fmla="*/ 270271 h 1762532"/>
                <a:gd name="connsiteX26" fmla="*/ 327328 w 1891355"/>
                <a:gd name="connsiteY26" fmla="*/ 270271 h 1762532"/>
                <a:gd name="connsiteX27" fmla="*/ 302734 w 1891355"/>
                <a:gd name="connsiteY27" fmla="*/ 277298 h 1762532"/>
                <a:gd name="connsiteX28" fmla="*/ 291023 w 1891355"/>
                <a:gd name="connsiteY28" fmla="*/ 307161 h 1762532"/>
                <a:gd name="connsiteX29" fmla="*/ 303319 w 1891355"/>
                <a:gd name="connsiteY29" fmla="*/ 424273 h 1762532"/>
                <a:gd name="connsiteX30" fmla="*/ 426873 w 1891355"/>
                <a:gd name="connsiteY30" fmla="*/ 566564 h 1762532"/>
                <a:gd name="connsiteX31" fmla="*/ 443268 w 1891355"/>
                <a:gd name="connsiteY31" fmla="*/ 589987 h 1762532"/>
                <a:gd name="connsiteX32" fmla="*/ 465519 w 1891355"/>
                <a:gd name="connsiteY32" fmla="*/ 669622 h 1762532"/>
                <a:gd name="connsiteX33" fmla="*/ 520562 w 1891355"/>
                <a:gd name="connsiteY33" fmla="*/ 780293 h 1762532"/>
                <a:gd name="connsiteX34" fmla="*/ 720238 w 1891355"/>
                <a:gd name="connsiteY34" fmla="*/ 925512 h 1762532"/>
                <a:gd name="connsiteX35" fmla="*/ 751272 w 1891355"/>
                <a:gd name="connsiteY35" fmla="*/ 972357 h 1762532"/>
                <a:gd name="connsiteX36" fmla="*/ 743074 w 1891355"/>
                <a:gd name="connsiteY36" fmla="*/ 1156222 h 1762532"/>
                <a:gd name="connsiteX37" fmla="*/ 679248 w 1891355"/>
                <a:gd name="connsiteY37" fmla="*/ 1222390 h 1762532"/>
                <a:gd name="connsiteX38" fmla="*/ 415161 w 1891355"/>
                <a:gd name="connsiteY38" fmla="*/ 1305539 h 1762532"/>
                <a:gd name="connsiteX39" fmla="*/ 348408 w 1891355"/>
                <a:gd name="connsiteY39" fmla="*/ 1324863 h 1762532"/>
                <a:gd name="connsiteX40" fmla="*/ 330841 w 1891355"/>
                <a:gd name="connsiteY40" fmla="*/ 1328376 h 1762532"/>
                <a:gd name="connsiteX41" fmla="*/ 0 w 1891355"/>
                <a:gd name="connsiteY41" fmla="*/ 1692008 h 1762532"/>
                <a:gd name="connsiteX42" fmla="*/ 0 w 1891355"/>
                <a:gd name="connsiteY42" fmla="*/ 1767546 h 1762532"/>
                <a:gd name="connsiteX43" fmla="*/ 1891355 w 1891355"/>
                <a:gd name="connsiteY43" fmla="*/ 1767546 h 1762532"/>
                <a:gd name="connsiteX44" fmla="*/ 1891355 w 1891355"/>
                <a:gd name="connsiteY44" fmla="*/ 1634038 h 1762532"/>
                <a:gd name="connsiteX45" fmla="*/ 1606188 w 1891355"/>
                <a:gd name="connsiteY45" fmla="*/ 1318422 h 176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91355" h="1762532">
                  <a:moveTo>
                    <a:pt x="1606188" y="1318422"/>
                  </a:moveTo>
                  <a:cubicBezTo>
                    <a:pt x="1606188" y="1318422"/>
                    <a:pt x="1540606" y="1303783"/>
                    <a:pt x="1514841" y="1295585"/>
                  </a:cubicBezTo>
                  <a:cubicBezTo>
                    <a:pt x="1489662" y="1287973"/>
                    <a:pt x="1144182" y="1258109"/>
                    <a:pt x="1140669" y="1112891"/>
                  </a:cubicBezTo>
                  <a:cubicBezTo>
                    <a:pt x="1140669" y="1095909"/>
                    <a:pt x="1135984" y="962987"/>
                    <a:pt x="1135984" y="942493"/>
                  </a:cubicBezTo>
                  <a:cubicBezTo>
                    <a:pt x="1196297" y="918485"/>
                    <a:pt x="1247826" y="879253"/>
                    <a:pt x="1302283" y="845876"/>
                  </a:cubicBezTo>
                  <a:cubicBezTo>
                    <a:pt x="1316922" y="834164"/>
                    <a:pt x="1378991" y="771510"/>
                    <a:pt x="1391874" y="748673"/>
                  </a:cubicBezTo>
                  <a:cubicBezTo>
                    <a:pt x="1397144" y="737547"/>
                    <a:pt x="1402414" y="727007"/>
                    <a:pt x="1408269" y="715882"/>
                  </a:cubicBezTo>
                  <a:cubicBezTo>
                    <a:pt x="1424665" y="677235"/>
                    <a:pt x="1435791" y="636831"/>
                    <a:pt x="1444574" y="596428"/>
                  </a:cubicBezTo>
                  <a:cubicBezTo>
                    <a:pt x="1448673" y="579446"/>
                    <a:pt x="1456871" y="567150"/>
                    <a:pt x="1474437" y="563051"/>
                  </a:cubicBezTo>
                  <a:cubicBezTo>
                    <a:pt x="1496689" y="550168"/>
                    <a:pt x="1516598" y="534359"/>
                    <a:pt x="1534165" y="515621"/>
                  </a:cubicBezTo>
                  <a:cubicBezTo>
                    <a:pt x="1547047" y="500396"/>
                    <a:pt x="1558758" y="485171"/>
                    <a:pt x="1567541" y="467019"/>
                  </a:cubicBezTo>
                  <a:cubicBezTo>
                    <a:pt x="1574568" y="452966"/>
                    <a:pt x="1581595" y="438912"/>
                    <a:pt x="1588621" y="424859"/>
                  </a:cubicBezTo>
                  <a:cubicBezTo>
                    <a:pt x="1600918" y="403193"/>
                    <a:pt x="1599747" y="378600"/>
                    <a:pt x="1605017" y="355177"/>
                  </a:cubicBezTo>
                  <a:cubicBezTo>
                    <a:pt x="1606774" y="347565"/>
                    <a:pt x="1606774" y="340538"/>
                    <a:pt x="1605017" y="332926"/>
                  </a:cubicBezTo>
                  <a:cubicBezTo>
                    <a:pt x="1595648" y="307747"/>
                    <a:pt x="1592135" y="307161"/>
                    <a:pt x="1572811" y="326485"/>
                  </a:cubicBezTo>
                  <a:cubicBezTo>
                    <a:pt x="1549975" y="348736"/>
                    <a:pt x="1524796" y="368645"/>
                    <a:pt x="1497860" y="385626"/>
                  </a:cubicBezTo>
                  <a:cubicBezTo>
                    <a:pt x="1479708" y="396752"/>
                    <a:pt x="1461555" y="406121"/>
                    <a:pt x="1439890" y="409049"/>
                  </a:cubicBezTo>
                  <a:cubicBezTo>
                    <a:pt x="1423494" y="410805"/>
                    <a:pt x="1414125" y="406121"/>
                    <a:pt x="1412368" y="387383"/>
                  </a:cubicBezTo>
                  <a:cubicBezTo>
                    <a:pt x="1408855" y="347565"/>
                    <a:pt x="1400657" y="308333"/>
                    <a:pt x="1387189" y="270271"/>
                  </a:cubicBezTo>
                  <a:cubicBezTo>
                    <a:pt x="1362010" y="198833"/>
                    <a:pt x="1312238" y="151988"/>
                    <a:pt x="1241970" y="125638"/>
                  </a:cubicBezTo>
                  <a:cubicBezTo>
                    <a:pt x="1189270" y="105729"/>
                    <a:pt x="1134228" y="103973"/>
                    <a:pt x="1078600" y="104558"/>
                  </a:cubicBezTo>
                  <a:cubicBezTo>
                    <a:pt x="1028827" y="105143"/>
                    <a:pt x="979055" y="106900"/>
                    <a:pt x="929868" y="94604"/>
                  </a:cubicBezTo>
                  <a:cubicBezTo>
                    <a:pt x="847304" y="74109"/>
                    <a:pt x="767668" y="46588"/>
                    <a:pt x="692716" y="6770"/>
                  </a:cubicBezTo>
                  <a:cubicBezTo>
                    <a:pt x="673393" y="-3185"/>
                    <a:pt x="657583" y="-2599"/>
                    <a:pt x="640016" y="11454"/>
                  </a:cubicBezTo>
                  <a:cubicBezTo>
                    <a:pt x="588487" y="51858"/>
                    <a:pt x="544570" y="98117"/>
                    <a:pt x="512950" y="155502"/>
                  </a:cubicBezTo>
                  <a:cubicBezTo>
                    <a:pt x="484843" y="207031"/>
                    <a:pt x="444439" y="245678"/>
                    <a:pt x="391153" y="270271"/>
                  </a:cubicBezTo>
                  <a:cubicBezTo>
                    <a:pt x="370073" y="280226"/>
                    <a:pt x="348993" y="284910"/>
                    <a:pt x="327328" y="270271"/>
                  </a:cubicBezTo>
                  <a:cubicBezTo>
                    <a:pt x="316202" y="262659"/>
                    <a:pt x="308590" y="267343"/>
                    <a:pt x="302734" y="277298"/>
                  </a:cubicBezTo>
                  <a:cubicBezTo>
                    <a:pt x="297464" y="286667"/>
                    <a:pt x="293951" y="296621"/>
                    <a:pt x="291023" y="307161"/>
                  </a:cubicBezTo>
                  <a:cubicBezTo>
                    <a:pt x="279312" y="347565"/>
                    <a:pt x="286924" y="386798"/>
                    <a:pt x="303319" y="424273"/>
                  </a:cubicBezTo>
                  <a:cubicBezTo>
                    <a:pt x="329670" y="484000"/>
                    <a:pt x="362461" y="539043"/>
                    <a:pt x="426873" y="566564"/>
                  </a:cubicBezTo>
                  <a:cubicBezTo>
                    <a:pt x="437413" y="571249"/>
                    <a:pt x="440926" y="580032"/>
                    <a:pt x="443268" y="589987"/>
                  </a:cubicBezTo>
                  <a:cubicBezTo>
                    <a:pt x="450295" y="616922"/>
                    <a:pt x="457907" y="643272"/>
                    <a:pt x="465519" y="669622"/>
                  </a:cubicBezTo>
                  <a:cubicBezTo>
                    <a:pt x="477231" y="710026"/>
                    <a:pt x="494797" y="747502"/>
                    <a:pt x="520562" y="780293"/>
                  </a:cubicBezTo>
                  <a:cubicBezTo>
                    <a:pt x="573262" y="847047"/>
                    <a:pt x="644700" y="889793"/>
                    <a:pt x="720238" y="925512"/>
                  </a:cubicBezTo>
                  <a:cubicBezTo>
                    <a:pt x="742489" y="936052"/>
                    <a:pt x="750101" y="947763"/>
                    <a:pt x="751272" y="972357"/>
                  </a:cubicBezTo>
                  <a:cubicBezTo>
                    <a:pt x="752443" y="1008661"/>
                    <a:pt x="747173" y="1131043"/>
                    <a:pt x="743074" y="1156222"/>
                  </a:cubicBezTo>
                  <a:cubicBezTo>
                    <a:pt x="737804" y="1193112"/>
                    <a:pt x="713797" y="1211850"/>
                    <a:pt x="679248" y="1222390"/>
                  </a:cubicBezTo>
                  <a:cubicBezTo>
                    <a:pt x="590829" y="1248740"/>
                    <a:pt x="502995" y="1277433"/>
                    <a:pt x="415161" y="1305539"/>
                  </a:cubicBezTo>
                  <a:cubicBezTo>
                    <a:pt x="410477" y="1311395"/>
                    <a:pt x="363047" y="1318422"/>
                    <a:pt x="348408" y="1324863"/>
                  </a:cubicBezTo>
                  <a:cubicBezTo>
                    <a:pt x="342552" y="1327205"/>
                    <a:pt x="336696" y="1327205"/>
                    <a:pt x="330841" y="1328376"/>
                  </a:cubicBezTo>
                  <a:cubicBezTo>
                    <a:pt x="133507" y="1364681"/>
                    <a:pt x="0" y="1497017"/>
                    <a:pt x="0" y="1692008"/>
                  </a:cubicBezTo>
                  <a:lnTo>
                    <a:pt x="0" y="1767546"/>
                  </a:lnTo>
                  <a:lnTo>
                    <a:pt x="1891355" y="1767546"/>
                  </a:lnTo>
                  <a:lnTo>
                    <a:pt x="1891355" y="1634038"/>
                  </a:lnTo>
                  <a:cubicBezTo>
                    <a:pt x="1891355" y="1468325"/>
                    <a:pt x="1777757" y="1370537"/>
                    <a:pt x="1606188" y="1318422"/>
                  </a:cubicBezTo>
                  <a:close/>
                </a:path>
              </a:pathLst>
            </a:custGeom>
            <a:solidFill>
              <a:srgbClr val="A66F26"/>
            </a:solidFill>
            <a:ln w="5853" cap="flat">
              <a:noFill/>
              <a:prstDash val="solid"/>
              <a:miter/>
            </a:ln>
          </p:spPr>
          <p:txBody>
            <a:bodyPr rtlCol="0" anchor="ctr"/>
            <a:lstStyle/>
            <a:p>
              <a:endParaRPr lang="en-US"/>
            </a:p>
          </p:txBody>
        </p:sp>
        <p:sp>
          <p:nvSpPr>
            <p:cNvPr id="24" name="Freeform: Shape 57">
              <a:extLst>
                <a:ext uri="{FF2B5EF4-FFF2-40B4-BE49-F238E27FC236}">
                  <a16:creationId xmlns:a16="http://schemas.microsoft.com/office/drawing/2014/main" id="{3B815467-0E43-4005-A897-335A5EBE683F}"/>
                </a:ext>
              </a:extLst>
            </p:cNvPr>
            <p:cNvSpPr/>
            <p:nvPr/>
          </p:nvSpPr>
          <p:spPr>
            <a:xfrm>
              <a:off x="2266426" y="3490803"/>
              <a:ext cx="1426546" cy="405491"/>
            </a:xfrm>
            <a:custGeom>
              <a:avLst/>
              <a:gdLst>
                <a:gd name="connsiteX0" fmla="*/ 320872 w 1709832"/>
                <a:gd name="connsiteY0" fmla="*/ 26395 h 486013"/>
                <a:gd name="connsiteX1" fmla="*/ 443840 w 1709832"/>
                <a:gd name="connsiteY1" fmla="*/ 196207 h 486013"/>
                <a:gd name="connsiteX2" fmla="*/ 685675 w 1709832"/>
                <a:gd name="connsiteY2" fmla="*/ 291068 h 486013"/>
                <a:gd name="connsiteX3" fmla="*/ 1091468 w 1709832"/>
                <a:gd name="connsiteY3" fmla="*/ 296338 h 486013"/>
                <a:gd name="connsiteX4" fmla="*/ 1346186 w 1709832"/>
                <a:gd name="connsiteY4" fmla="*/ 157560 h 486013"/>
                <a:gd name="connsiteX5" fmla="*/ 1430506 w 1709832"/>
                <a:gd name="connsiteY5" fmla="*/ 45 h 486013"/>
                <a:gd name="connsiteX6" fmla="*/ 1710404 w 1709832"/>
                <a:gd name="connsiteY6" fmla="*/ 127111 h 486013"/>
                <a:gd name="connsiteX7" fmla="*/ 1685810 w 1709832"/>
                <a:gd name="connsiteY7" fmla="*/ 250079 h 486013"/>
                <a:gd name="connsiteX8" fmla="*/ 1582166 w 1709832"/>
                <a:gd name="connsiteY8" fmla="*/ 487816 h 486013"/>
                <a:gd name="connsiteX9" fmla="*/ 357762 w 1709832"/>
                <a:gd name="connsiteY9" fmla="*/ 486645 h 486013"/>
                <a:gd name="connsiteX10" fmla="*/ 96018 w 1709832"/>
                <a:gd name="connsiteY10" fmla="*/ 487816 h 486013"/>
                <a:gd name="connsiteX11" fmla="*/ 37462 w 1709832"/>
                <a:gd name="connsiteY11" fmla="*/ 299266 h 486013"/>
                <a:gd name="connsiteX12" fmla="*/ 571 w 1709832"/>
                <a:gd name="connsiteY12" fmla="*/ 134724 h 486013"/>
                <a:gd name="connsiteX13" fmla="*/ 276370 w 1709832"/>
                <a:gd name="connsiteY13" fmla="*/ 8243 h 486013"/>
                <a:gd name="connsiteX14" fmla="*/ 320872 w 1709832"/>
                <a:gd name="connsiteY14" fmla="*/ 26395 h 4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9832" h="486013">
                  <a:moveTo>
                    <a:pt x="320872" y="26395"/>
                  </a:moveTo>
                  <a:cubicBezTo>
                    <a:pt x="341367" y="97833"/>
                    <a:pt x="385284" y="152876"/>
                    <a:pt x="443840" y="196207"/>
                  </a:cubicBezTo>
                  <a:cubicBezTo>
                    <a:pt x="515863" y="248908"/>
                    <a:pt x="599598" y="273501"/>
                    <a:pt x="685675" y="291068"/>
                  </a:cubicBezTo>
                  <a:cubicBezTo>
                    <a:pt x="817426" y="318589"/>
                    <a:pt x="960303" y="327958"/>
                    <a:pt x="1091468" y="296338"/>
                  </a:cubicBezTo>
                  <a:cubicBezTo>
                    <a:pt x="1196869" y="260033"/>
                    <a:pt x="1285873" y="231926"/>
                    <a:pt x="1346186" y="157560"/>
                  </a:cubicBezTo>
                  <a:cubicBezTo>
                    <a:pt x="1352042" y="150534"/>
                    <a:pt x="1418210" y="2387"/>
                    <a:pt x="1430506" y="45"/>
                  </a:cubicBezTo>
                  <a:cubicBezTo>
                    <a:pt x="1443389" y="-2297"/>
                    <a:pt x="1694008" y="87293"/>
                    <a:pt x="1710404" y="127111"/>
                  </a:cubicBezTo>
                  <a:cubicBezTo>
                    <a:pt x="1726799" y="149948"/>
                    <a:pt x="1693423" y="224314"/>
                    <a:pt x="1685810" y="250079"/>
                  </a:cubicBezTo>
                  <a:cubicBezTo>
                    <a:pt x="1661217" y="335570"/>
                    <a:pt x="1592706" y="484302"/>
                    <a:pt x="1582166" y="487816"/>
                  </a:cubicBezTo>
                  <a:cubicBezTo>
                    <a:pt x="1572797" y="487816"/>
                    <a:pt x="752429" y="486645"/>
                    <a:pt x="357762" y="486645"/>
                  </a:cubicBezTo>
                  <a:cubicBezTo>
                    <a:pt x="279298" y="486645"/>
                    <a:pt x="174482" y="487816"/>
                    <a:pt x="96018" y="487816"/>
                  </a:cubicBezTo>
                  <a:cubicBezTo>
                    <a:pt x="87234" y="484302"/>
                    <a:pt x="67325" y="371289"/>
                    <a:pt x="37462" y="299266"/>
                  </a:cubicBezTo>
                  <a:cubicBezTo>
                    <a:pt x="21066" y="250664"/>
                    <a:pt x="-4113" y="188009"/>
                    <a:pt x="571" y="134724"/>
                  </a:cubicBezTo>
                  <a:cubicBezTo>
                    <a:pt x="1743" y="123012"/>
                    <a:pt x="268758" y="11170"/>
                    <a:pt x="276370" y="8243"/>
                  </a:cubicBezTo>
                  <a:cubicBezTo>
                    <a:pt x="309161" y="-2883"/>
                    <a:pt x="309161" y="-2883"/>
                    <a:pt x="320872" y="26395"/>
                  </a:cubicBezTo>
                  <a:close/>
                </a:path>
              </a:pathLst>
            </a:custGeom>
            <a:solidFill>
              <a:schemeClr val="tx1">
                <a:lumMod val="65000"/>
                <a:lumOff val="35000"/>
              </a:schemeClr>
            </a:solidFill>
            <a:ln w="5853" cap="flat">
              <a:noFill/>
              <a:prstDash val="solid"/>
              <a:miter/>
            </a:ln>
          </p:spPr>
          <p:txBody>
            <a:bodyPr rtlCol="0" anchor="ctr"/>
            <a:lstStyle/>
            <a:p>
              <a:endParaRPr lang="en-US" dirty="0"/>
            </a:p>
          </p:txBody>
        </p:sp>
        <p:sp>
          <p:nvSpPr>
            <p:cNvPr id="25" name="Freeform: Shape 58">
              <a:extLst>
                <a:ext uri="{FF2B5EF4-FFF2-40B4-BE49-F238E27FC236}">
                  <a16:creationId xmlns:a16="http://schemas.microsoft.com/office/drawing/2014/main" id="{7A56BA42-E4F3-46B7-90FA-4297537D83AB}"/>
                </a:ext>
              </a:extLst>
            </p:cNvPr>
            <p:cNvSpPr/>
            <p:nvPr/>
          </p:nvSpPr>
          <p:spPr>
            <a:xfrm>
              <a:off x="2407798" y="2034620"/>
              <a:ext cx="1167618" cy="1685473"/>
            </a:xfrm>
            <a:custGeom>
              <a:avLst/>
              <a:gdLst>
                <a:gd name="connsiteX0" fmla="*/ 1269844 w 1399485"/>
                <a:gd name="connsiteY0" fmla="*/ 256325 h 2020178"/>
                <a:gd name="connsiteX1" fmla="*/ 998145 w 1399485"/>
                <a:gd name="connsiteY1" fmla="*/ 65433 h 2020178"/>
                <a:gd name="connsiteX2" fmla="*/ 550778 w 1399485"/>
                <a:gd name="connsiteY2" fmla="*/ 9804 h 2020178"/>
                <a:gd name="connsiteX3" fmla="*/ 44855 w 1399485"/>
                <a:gd name="connsiteY3" fmla="*/ 463027 h 2020178"/>
                <a:gd name="connsiteX4" fmla="*/ 22604 w 1399485"/>
                <a:gd name="connsiteY4" fmla="*/ 989445 h 2020178"/>
                <a:gd name="connsiteX5" fmla="*/ 488123 w 1399485"/>
                <a:gd name="connsiteY5" fmla="*/ 1539285 h 2020178"/>
                <a:gd name="connsiteX6" fmla="*/ 492807 w 1399485"/>
                <a:gd name="connsiteY6" fmla="*/ 1417488 h 2020178"/>
                <a:gd name="connsiteX7" fmla="*/ 478168 w 1399485"/>
                <a:gd name="connsiteY7" fmla="*/ 1395237 h 2020178"/>
                <a:gd name="connsiteX8" fmla="*/ 368669 w 1399485"/>
                <a:gd name="connsiteY8" fmla="*/ 1337267 h 2020178"/>
                <a:gd name="connsiteX9" fmla="*/ 214082 w 1399485"/>
                <a:gd name="connsiteY9" fmla="*/ 1155158 h 2020178"/>
                <a:gd name="connsiteX10" fmla="*/ 189488 w 1399485"/>
                <a:gd name="connsiteY10" fmla="*/ 1071423 h 2020178"/>
                <a:gd name="connsiteX11" fmla="*/ 147913 w 1399485"/>
                <a:gd name="connsiteY11" fmla="*/ 1019308 h 2020178"/>
                <a:gd name="connsiteX12" fmla="*/ 116293 w 1399485"/>
                <a:gd name="connsiteY12" fmla="*/ 997057 h 2020178"/>
                <a:gd name="connsiteX13" fmla="*/ 32558 w 1399485"/>
                <a:gd name="connsiteY13" fmla="*/ 854181 h 2020178"/>
                <a:gd name="connsiteX14" fmla="*/ 50125 w 1399485"/>
                <a:gd name="connsiteY14" fmla="*/ 734141 h 2020178"/>
                <a:gd name="connsiteX15" fmla="*/ 144400 w 1399485"/>
                <a:gd name="connsiteY15" fmla="*/ 759320 h 2020178"/>
                <a:gd name="connsiteX16" fmla="*/ 252143 w 1399485"/>
                <a:gd name="connsiteY16" fmla="*/ 626984 h 2020178"/>
                <a:gd name="connsiteX17" fmla="*/ 388578 w 1399485"/>
                <a:gd name="connsiteY17" fmla="*/ 475910 h 2020178"/>
                <a:gd name="connsiteX18" fmla="*/ 413172 w 1399485"/>
                <a:gd name="connsiteY18" fmla="*/ 473567 h 2020178"/>
                <a:gd name="connsiteX19" fmla="*/ 481682 w 1399485"/>
                <a:gd name="connsiteY19" fmla="*/ 505773 h 2020178"/>
                <a:gd name="connsiteX20" fmla="*/ 792614 w 1399485"/>
                <a:gd name="connsiteY20" fmla="*/ 578968 h 2020178"/>
                <a:gd name="connsiteX21" fmla="*/ 893915 w 1399485"/>
                <a:gd name="connsiteY21" fmla="*/ 587166 h 2020178"/>
                <a:gd name="connsiteX22" fmla="*/ 1094177 w 1399485"/>
                <a:gd name="connsiteY22" fmla="*/ 729457 h 2020178"/>
                <a:gd name="connsiteX23" fmla="*/ 1141021 w 1399485"/>
                <a:gd name="connsiteY23" fmla="*/ 850667 h 2020178"/>
                <a:gd name="connsiteX24" fmla="*/ 1176155 w 1399485"/>
                <a:gd name="connsiteY24" fmla="*/ 894584 h 2020178"/>
                <a:gd name="connsiteX25" fmla="*/ 1240566 w 1399485"/>
                <a:gd name="connsiteY25" fmla="*/ 862379 h 2020178"/>
                <a:gd name="connsiteX26" fmla="*/ 1318446 w 1399485"/>
                <a:gd name="connsiteY26" fmla="*/ 782157 h 2020178"/>
                <a:gd name="connsiteX27" fmla="*/ 1210703 w 1399485"/>
                <a:gd name="connsiteY27" fmla="*/ 1022236 h 2020178"/>
                <a:gd name="connsiteX28" fmla="*/ 1174398 w 1399485"/>
                <a:gd name="connsiteY28" fmla="*/ 1059712 h 2020178"/>
                <a:gd name="connsiteX29" fmla="*/ 1138094 w 1399485"/>
                <a:gd name="connsiteY29" fmla="*/ 1180337 h 2020178"/>
                <a:gd name="connsiteX30" fmla="*/ 869322 w 1399485"/>
                <a:gd name="connsiteY30" fmla="*/ 1402264 h 2020178"/>
                <a:gd name="connsiteX31" fmla="*/ 865223 w 1399485"/>
                <a:gd name="connsiteY31" fmla="*/ 1606624 h 2020178"/>
                <a:gd name="connsiteX32" fmla="*/ 944274 w 1399485"/>
                <a:gd name="connsiteY32" fmla="*/ 1689773 h 2020178"/>
                <a:gd name="connsiteX33" fmla="*/ 958913 w 1399485"/>
                <a:gd name="connsiteY33" fmla="*/ 1764139 h 2020178"/>
                <a:gd name="connsiteX34" fmla="*/ 917923 w 1399485"/>
                <a:gd name="connsiteY34" fmla="*/ 1826208 h 2020178"/>
                <a:gd name="connsiteX35" fmla="*/ 934319 w 1399485"/>
                <a:gd name="connsiteY35" fmla="*/ 1898232 h 2020178"/>
                <a:gd name="connsiteX36" fmla="*/ 905627 w 1399485"/>
                <a:gd name="connsiteY36" fmla="*/ 1993093 h 2020178"/>
                <a:gd name="connsiteX37" fmla="*/ 878106 w 1399485"/>
                <a:gd name="connsiteY37" fmla="*/ 2015930 h 2020178"/>
                <a:gd name="connsiteX38" fmla="*/ 917338 w 1399485"/>
                <a:gd name="connsiteY38" fmla="*/ 2021785 h 2020178"/>
                <a:gd name="connsiteX39" fmla="*/ 1035621 w 1399485"/>
                <a:gd name="connsiteY39" fmla="*/ 2015344 h 2020178"/>
                <a:gd name="connsiteX40" fmla="*/ 1172642 w 1399485"/>
                <a:gd name="connsiteY40" fmla="*/ 1892377 h 2020178"/>
                <a:gd name="connsiteX41" fmla="*/ 1183182 w 1399485"/>
                <a:gd name="connsiteY41" fmla="*/ 1806299 h 2020178"/>
                <a:gd name="connsiteX42" fmla="*/ 1167957 w 1399485"/>
                <a:gd name="connsiteY42" fmla="*/ 1757113 h 2020178"/>
                <a:gd name="connsiteX43" fmla="*/ 1169714 w 1399485"/>
                <a:gd name="connsiteY43" fmla="*/ 1560950 h 2020178"/>
                <a:gd name="connsiteX44" fmla="*/ 1162687 w 1399485"/>
                <a:gd name="connsiteY44" fmla="*/ 1529330 h 2020178"/>
                <a:gd name="connsiteX45" fmla="*/ 1218315 w 1399485"/>
                <a:gd name="connsiteY45" fmla="*/ 1480143 h 2020178"/>
                <a:gd name="connsiteX46" fmla="*/ 1232954 w 1399485"/>
                <a:gd name="connsiteY46" fmla="*/ 1343708 h 2020178"/>
                <a:gd name="connsiteX47" fmla="*/ 1222414 w 1399485"/>
                <a:gd name="connsiteY47" fmla="*/ 1261729 h 2020178"/>
                <a:gd name="connsiteX48" fmla="*/ 1338940 w 1399485"/>
                <a:gd name="connsiteY48" fmla="*/ 1036875 h 2020178"/>
                <a:gd name="connsiteX49" fmla="*/ 1386371 w 1399485"/>
                <a:gd name="connsiteY49" fmla="*/ 767518 h 2020178"/>
                <a:gd name="connsiteX50" fmla="*/ 1384028 w 1399485"/>
                <a:gd name="connsiteY50" fmla="*/ 683197 h 2020178"/>
                <a:gd name="connsiteX51" fmla="*/ 1399838 w 1399485"/>
                <a:gd name="connsiteY51" fmla="*/ 607075 h 2020178"/>
                <a:gd name="connsiteX52" fmla="*/ 1269844 w 1399485"/>
                <a:gd name="connsiteY52" fmla="*/ 256325 h 202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9485" h="2020178">
                  <a:moveTo>
                    <a:pt x="1269844" y="256325"/>
                  </a:moveTo>
                  <a:cubicBezTo>
                    <a:pt x="1194307" y="170248"/>
                    <a:pt x="1095933" y="118719"/>
                    <a:pt x="998145" y="65433"/>
                  </a:cubicBezTo>
                  <a:cubicBezTo>
                    <a:pt x="856440" y="-11861"/>
                    <a:pt x="703023" y="-6006"/>
                    <a:pt x="550778" y="9804"/>
                  </a:cubicBezTo>
                  <a:cubicBezTo>
                    <a:pt x="358129" y="29714"/>
                    <a:pt x="103997" y="215921"/>
                    <a:pt x="44855" y="463027"/>
                  </a:cubicBezTo>
                  <a:cubicBezTo>
                    <a:pt x="2695" y="639280"/>
                    <a:pt x="-19557" y="812606"/>
                    <a:pt x="22604" y="989445"/>
                  </a:cubicBezTo>
                  <a:cubicBezTo>
                    <a:pt x="84673" y="1250018"/>
                    <a:pt x="487538" y="1542798"/>
                    <a:pt x="488123" y="1539285"/>
                  </a:cubicBezTo>
                  <a:cubicBezTo>
                    <a:pt x="492222" y="1498881"/>
                    <a:pt x="492807" y="1458478"/>
                    <a:pt x="492807" y="1417488"/>
                  </a:cubicBezTo>
                  <a:cubicBezTo>
                    <a:pt x="492807" y="1405777"/>
                    <a:pt x="489880" y="1399922"/>
                    <a:pt x="478168" y="1395237"/>
                  </a:cubicBezTo>
                  <a:cubicBezTo>
                    <a:pt x="440107" y="1379427"/>
                    <a:pt x="403217" y="1359518"/>
                    <a:pt x="368669" y="1337267"/>
                  </a:cubicBezTo>
                  <a:cubicBezTo>
                    <a:pt x="298988" y="1292179"/>
                    <a:pt x="241017" y="1236551"/>
                    <a:pt x="214082" y="1155158"/>
                  </a:cubicBezTo>
                  <a:cubicBezTo>
                    <a:pt x="205298" y="1127637"/>
                    <a:pt x="195344" y="1100115"/>
                    <a:pt x="189488" y="1071423"/>
                  </a:cubicBezTo>
                  <a:cubicBezTo>
                    <a:pt x="184218" y="1046244"/>
                    <a:pt x="177191" y="1025749"/>
                    <a:pt x="147913" y="1019308"/>
                  </a:cubicBezTo>
                  <a:cubicBezTo>
                    <a:pt x="135031" y="1016380"/>
                    <a:pt x="125662" y="1005840"/>
                    <a:pt x="116293" y="997057"/>
                  </a:cubicBezTo>
                  <a:cubicBezTo>
                    <a:pt x="75304" y="957239"/>
                    <a:pt x="46026" y="909809"/>
                    <a:pt x="32558" y="854181"/>
                  </a:cubicBezTo>
                  <a:cubicBezTo>
                    <a:pt x="22604" y="813191"/>
                    <a:pt x="24946" y="772202"/>
                    <a:pt x="50125" y="734141"/>
                  </a:cubicBezTo>
                  <a:cubicBezTo>
                    <a:pt x="72376" y="758735"/>
                    <a:pt x="118050" y="771031"/>
                    <a:pt x="144400" y="759320"/>
                  </a:cubicBezTo>
                  <a:cubicBezTo>
                    <a:pt x="200028" y="734141"/>
                    <a:pt x="222865" y="680855"/>
                    <a:pt x="252143" y="626984"/>
                  </a:cubicBezTo>
                  <a:cubicBezTo>
                    <a:pt x="285520" y="566085"/>
                    <a:pt x="332950" y="517484"/>
                    <a:pt x="388578" y="475910"/>
                  </a:cubicBezTo>
                  <a:cubicBezTo>
                    <a:pt x="396776" y="469468"/>
                    <a:pt x="403217" y="468297"/>
                    <a:pt x="413172" y="473567"/>
                  </a:cubicBezTo>
                  <a:cubicBezTo>
                    <a:pt x="435423" y="485278"/>
                    <a:pt x="458845" y="495818"/>
                    <a:pt x="481682" y="505773"/>
                  </a:cubicBezTo>
                  <a:cubicBezTo>
                    <a:pt x="581227" y="547933"/>
                    <a:pt x="682529" y="583067"/>
                    <a:pt x="792614" y="578968"/>
                  </a:cubicBezTo>
                  <a:cubicBezTo>
                    <a:pt x="834189" y="577797"/>
                    <a:pt x="852926" y="579553"/>
                    <a:pt x="893915" y="587166"/>
                  </a:cubicBezTo>
                  <a:cubicBezTo>
                    <a:pt x="994046" y="605318"/>
                    <a:pt x="1060214" y="660946"/>
                    <a:pt x="1094177" y="729457"/>
                  </a:cubicBezTo>
                  <a:cubicBezTo>
                    <a:pt x="1109987" y="761077"/>
                    <a:pt x="1140436" y="814948"/>
                    <a:pt x="1141021" y="850667"/>
                  </a:cubicBezTo>
                  <a:cubicBezTo>
                    <a:pt x="1141021" y="872333"/>
                    <a:pt x="1156831" y="899854"/>
                    <a:pt x="1176155" y="894584"/>
                  </a:cubicBezTo>
                  <a:cubicBezTo>
                    <a:pt x="1212460" y="884630"/>
                    <a:pt x="1220072" y="874675"/>
                    <a:pt x="1240566" y="862379"/>
                  </a:cubicBezTo>
                  <a:cubicBezTo>
                    <a:pt x="1275114" y="841884"/>
                    <a:pt x="1290339" y="812020"/>
                    <a:pt x="1318446" y="782157"/>
                  </a:cubicBezTo>
                  <a:cubicBezTo>
                    <a:pt x="1340697" y="923862"/>
                    <a:pt x="1248179" y="1019308"/>
                    <a:pt x="1210703" y="1022236"/>
                  </a:cubicBezTo>
                  <a:cubicBezTo>
                    <a:pt x="1187866" y="1023993"/>
                    <a:pt x="1178497" y="1038046"/>
                    <a:pt x="1174398" y="1059712"/>
                  </a:cubicBezTo>
                  <a:cubicBezTo>
                    <a:pt x="1166786" y="1101287"/>
                    <a:pt x="1153318" y="1141104"/>
                    <a:pt x="1138094" y="1180337"/>
                  </a:cubicBezTo>
                  <a:cubicBezTo>
                    <a:pt x="1097690" y="1240650"/>
                    <a:pt x="981749" y="1363031"/>
                    <a:pt x="869322" y="1402264"/>
                  </a:cubicBezTo>
                  <a:cubicBezTo>
                    <a:pt x="869322" y="1403435"/>
                    <a:pt x="868736" y="1587886"/>
                    <a:pt x="865223" y="1606624"/>
                  </a:cubicBezTo>
                  <a:cubicBezTo>
                    <a:pt x="871664" y="1656982"/>
                    <a:pt x="944274" y="1689773"/>
                    <a:pt x="944274" y="1689773"/>
                  </a:cubicBezTo>
                  <a:cubicBezTo>
                    <a:pt x="962426" y="1707340"/>
                    <a:pt x="961840" y="1758284"/>
                    <a:pt x="958913" y="1764139"/>
                  </a:cubicBezTo>
                  <a:cubicBezTo>
                    <a:pt x="947787" y="1789318"/>
                    <a:pt x="923779" y="1793417"/>
                    <a:pt x="917923" y="1826208"/>
                  </a:cubicBezTo>
                  <a:cubicBezTo>
                    <a:pt x="912653" y="1854315"/>
                    <a:pt x="926707" y="1870711"/>
                    <a:pt x="934319" y="1898232"/>
                  </a:cubicBezTo>
                  <a:cubicBezTo>
                    <a:pt x="945445" y="1936879"/>
                    <a:pt x="933148" y="1967328"/>
                    <a:pt x="905627" y="1993093"/>
                  </a:cubicBezTo>
                  <a:cubicBezTo>
                    <a:pt x="898014" y="2000705"/>
                    <a:pt x="888646" y="2007146"/>
                    <a:pt x="878106" y="2015930"/>
                  </a:cubicBezTo>
                  <a:cubicBezTo>
                    <a:pt x="893330" y="2018272"/>
                    <a:pt x="905041" y="2020028"/>
                    <a:pt x="917338" y="2021785"/>
                  </a:cubicBezTo>
                  <a:cubicBezTo>
                    <a:pt x="957156" y="2028226"/>
                    <a:pt x="996974" y="2025884"/>
                    <a:pt x="1035621" y="2015344"/>
                  </a:cubicBezTo>
                  <a:cubicBezTo>
                    <a:pt x="1107644" y="1995435"/>
                    <a:pt x="1135752" y="1980796"/>
                    <a:pt x="1172642" y="1892377"/>
                  </a:cubicBezTo>
                  <a:cubicBezTo>
                    <a:pt x="1183182" y="1866026"/>
                    <a:pt x="1188452" y="1822109"/>
                    <a:pt x="1183182" y="1806299"/>
                  </a:cubicBezTo>
                  <a:cubicBezTo>
                    <a:pt x="1176741" y="1786976"/>
                    <a:pt x="1165029" y="1772923"/>
                    <a:pt x="1167957" y="1757113"/>
                  </a:cubicBezTo>
                  <a:cubicBezTo>
                    <a:pt x="1209532" y="1686260"/>
                    <a:pt x="1211288" y="1628875"/>
                    <a:pt x="1169714" y="1560950"/>
                  </a:cubicBezTo>
                  <a:cubicBezTo>
                    <a:pt x="1163858" y="1550996"/>
                    <a:pt x="1157417" y="1534014"/>
                    <a:pt x="1162687" y="1529330"/>
                  </a:cubicBezTo>
                  <a:cubicBezTo>
                    <a:pt x="1182596" y="1510592"/>
                    <a:pt x="1206604" y="1505908"/>
                    <a:pt x="1218315" y="1480143"/>
                  </a:cubicBezTo>
                  <a:cubicBezTo>
                    <a:pt x="1235882" y="1451451"/>
                    <a:pt x="1261061" y="1399922"/>
                    <a:pt x="1232954" y="1343708"/>
                  </a:cubicBezTo>
                  <a:cubicBezTo>
                    <a:pt x="1208361" y="1306818"/>
                    <a:pt x="1213045" y="1269342"/>
                    <a:pt x="1222414" y="1261729"/>
                  </a:cubicBezTo>
                  <a:cubicBezTo>
                    <a:pt x="1239981" y="1247091"/>
                    <a:pt x="1332499" y="1052685"/>
                    <a:pt x="1338940" y="1036875"/>
                  </a:cubicBezTo>
                  <a:cubicBezTo>
                    <a:pt x="1377587" y="942600"/>
                    <a:pt x="1391055" y="869405"/>
                    <a:pt x="1386371" y="767518"/>
                  </a:cubicBezTo>
                  <a:cubicBezTo>
                    <a:pt x="1385785" y="748780"/>
                    <a:pt x="1377002" y="700764"/>
                    <a:pt x="1384028" y="683197"/>
                  </a:cubicBezTo>
                  <a:cubicBezTo>
                    <a:pt x="1393397" y="659190"/>
                    <a:pt x="1398082" y="633425"/>
                    <a:pt x="1399838" y="607075"/>
                  </a:cubicBezTo>
                  <a:cubicBezTo>
                    <a:pt x="1410378" y="471225"/>
                    <a:pt x="1358849" y="357041"/>
                    <a:pt x="1269844" y="256325"/>
                  </a:cubicBezTo>
                  <a:close/>
                </a:path>
              </a:pathLst>
            </a:custGeom>
            <a:solidFill>
              <a:srgbClr val="7030A0"/>
            </a:solidFill>
            <a:ln w="5853" cap="flat">
              <a:noFill/>
              <a:prstDash val="solid"/>
              <a:miter/>
            </a:ln>
          </p:spPr>
          <p:txBody>
            <a:bodyPr rtlCol="0" anchor="ctr"/>
            <a:lstStyle/>
            <a:p>
              <a:endParaRPr lang="en-US"/>
            </a:p>
          </p:txBody>
        </p:sp>
      </p:grpSp>
      <p:grpSp>
        <p:nvGrpSpPr>
          <p:cNvPr id="13" name="Group 83">
            <a:extLst>
              <a:ext uri="{FF2B5EF4-FFF2-40B4-BE49-F238E27FC236}">
                <a16:creationId xmlns:a16="http://schemas.microsoft.com/office/drawing/2014/main" id="{22E2D36C-D1B9-4BFC-A8FB-BC0BAA6A07AB}"/>
              </a:ext>
            </a:extLst>
          </p:cNvPr>
          <p:cNvGrpSpPr>
            <a:grpSpLocks noChangeAspect="1"/>
          </p:cNvGrpSpPr>
          <p:nvPr/>
        </p:nvGrpSpPr>
        <p:grpSpPr>
          <a:xfrm>
            <a:off x="12125890" y="4044636"/>
            <a:ext cx="1853415" cy="1908000"/>
            <a:chOff x="6162914" y="3415961"/>
            <a:chExt cx="1193376" cy="1228522"/>
          </a:xfrm>
        </p:grpSpPr>
        <p:sp>
          <p:nvSpPr>
            <p:cNvPr id="14" name="Freeform: Shape 84">
              <a:extLst>
                <a:ext uri="{FF2B5EF4-FFF2-40B4-BE49-F238E27FC236}">
                  <a16:creationId xmlns:a16="http://schemas.microsoft.com/office/drawing/2014/main" id="{30072F30-6BEF-46CA-8CA9-298A0818649C}"/>
                </a:ext>
              </a:extLst>
            </p:cNvPr>
            <p:cNvSpPr/>
            <p:nvPr/>
          </p:nvSpPr>
          <p:spPr>
            <a:xfrm>
              <a:off x="6461289" y="3415961"/>
              <a:ext cx="605647" cy="1035692"/>
            </a:xfrm>
            <a:custGeom>
              <a:avLst/>
              <a:gdLst>
                <a:gd name="connsiteX0" fmla="*/ 216364 w 989594"/>
                <a:gd name="connsiteY0" fmla="*/ 1501182 h 1692265"/>
                <a:gd name="connsiteX1" fmla="*/ 128530 w 989594"/>
                <a:gd name="connsiteY1" fmla="*/ 1386412 h 1692265"/>
                <a:gd name="connsiteX2" fmla="*/ 36597 w 989594"/>
                <a:gd name="connsiteY2" fmla="*/ 1159215 h 1692265"/>
                <a:gd name="connsiteX3" fmla="*/ 35426 w 989594"/>
                <a:gd name="connsiteY3" fmla="*/ 1145162 h 1692265"/>
                <a:gd name="connsiteX4" fmla="*/ 13175 w 989594"/>
                <a:gd name="connsiteY4" fmla="*/ 938460 h 1692265"/>
                <a:gd name="connsiteX5" fmla="*/ 2635 w 989594"/>
                <a:gd name="connsiteY5" fmla="*/ 839500 h 1692265"/>
                <a:gd name="connsiteX6" fmla="*/ 6734 w 989594"/>
                <a:gd name="connsiteY6" fmla="*/ 783872 h 1692265"/>
                <a:gd name="connsiteX7" fmla="*/ 1464 w 989594"/>
                <a:gd name="connsiteY7" fmla="*/ 670274 h 1692265"/>
                <a:gd name="connsiteX8" fmla="*/ 3806 w 989594"/>
                <a:gd name="connsiteY8" fmla="*/ 643338 h 1692265"/>
                <a:gd name="connsiteX9" fmla="*/ 1464 w 989594"/>
                <a:gd name="connsiteY9" fmla="*/ 458301 h 1692265"/>
                <a:gd name="connsiteX10" fmla="*/ 43624 w 989594"/>
                <a:gd name="connsiteY10" fmla="*/ 223492 h 1692265"/>
                <a:gd name="connsiteX11" fmla="*/ 50065 w 989594"/>
                <a:gd name="connsiteY11" fmla="*/ 206511 h 1692265"/>
                <a:gd name="connsiteX12" fmla="*/ 65875 w 989594"/>
                <a:gd name="connsiteY12" fmla="*/ 169035 h 1692265"/>
                <a:gd name="connsiteX13" fmla="*/ 139656 w 989594"/>
                <a:gd name="connsiteY13" fmla="*/ 101110 h 1692265"/>
                <a:gd name="connsiteX14" fmla="*/ 165420 w 989594"/>
                <a:gd name="connsiteY14" fmla="*/ 85300 h 1692265"/>
                <a:gd name="connsiteX15" fmla="*/ 296000 w 989594"/>
                <a:gd name="connsiteY15" fmla="*/ 27915 h 1692265"/>
                <a:gd name="connsiteX16" fmla="*/ 481037 w 989594"/>
                <a:gd name="connsiteY16" fmla="*/ 2151 h 1692265"/>
                <a:gd name="connsiteX17" fmla="*/ 776158 w 989594"/>
                <a:gd name="connsiteY17" fmla="*/ 57193 h 1692265"/>
                <a:gd name="connsiteX18" fmla="*/ 900297 w 989594"/>
                <a:gd name="connsiteY18" fmla="*/ 173720 h 1692265"/>
                <a:gd name="connsiteX19" fmla="*/ 993401 w 989594"/>
                <a:gd name="connsiteY19" fmla="*/ 525641 h 1692265"/>
                <a:gd name="connsiteX20" fmla="*/ 988716 w 989594"/>
                <a:gd name="connsiteY20" fmla="*/ 647437 h 1692265"/>
                <a:gd name="connsiteX21" fmla="*/ 991059 w 989594"/>
                <a:gd name="connsiteY21" fmla="*/ 674958 h 1692265"/>
                <a:gd name="connsiteX22" fmla="*/ 981690 w 989594"/>
                <a:gd name="connsiteY22" fmla="*/ 874634 h 1692265"/>
                <a:gd name="connsiteX23" fmla="*/ 965880 w 989594"/>
                <a:gd name="connsiteY23" fmla="*/ 953099 h 1692265"/>
                <a:gd name="connsiteX24" fmla="*/ 955339 w 989594"/>
                <a:gd name="connsiteY24" fmla="*/ 1105344 h 1692265"/>
                <a:gd name="connsiteX25" fmla="*/ 911423 w 989594"/>
                <a:gd name="connsiteY25" fmla="*/ 1322001 h 1692265"/>
                <a:gd name="connsiteX26" fmla="*/ 832372 w 989594"/>
                <a:gd name="connsiteY26" fmla="*/ 1481273 h 1692265"/>
                <a:gd name="connsiteX27" fmla="*/ 810121 w 989594"/>
                <a:gd name="connsiteY27" fmla="*/ 1511136 h 1692265"/>
                <a:gd name="connsiteX28" fmla="*/ 777330 w 989594"/>
                <a:gd name="connsiteY28" fmla="*/ 1555639 h 1692265"/>
                <a:gd name="connsiteX29" fmla="*/ 644993 w 989594"/>
                <a:gd name="connsiteY29" fmla="*/ 1663382 h 1692265"/>
                <a:gd name="connsiteX30" fmla="*/ 517341 w 989594"/>
                <a:gd name="connsiteY30" fmla="*/ 1692660 h 1692265"/>
                <a:gd name="connsiteX31" fmla="*/ 304783 w 989594"/>
                <a:gd name="connsiteY31" fmla="*/ 1592529 h 1692265"/>
                <a:gd name="connsiteX32" fmla="*/ 231003 w 989594"/>
                <a:gd name="connsiteY32" fmla="*/ 1524019 h 1692265"/>
                <a:gd name="connsiteX33" fmla="*/ 216364 w 989594"/>
                <a:gd name="connsiteY33" fmla="*/ 1501182 h 169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9594" h="1692265">
                  <a:moveTo>
                    <a:pt x="216364" y="1501182"/>
                  </a:moveTo>
                  <a:cubicBezTo>
                    <a:pt x="186501" y="1463120"/>
                    <a:pt x="153709" y="1427987"/>
                    <a:pt x="128530" y="1386412"/>
                  </a:cubicBezTo>
                  <a:cubicBezTo>
                    <a:pt x="85784" y="1316731"/>
                    <a:pt x="59434" y="1272814"/>
                    <a:pt x="36597" y="1159215"/>
                  </a:cubicBezTo>
                  <a:cubicBezTo>
                    <a:pt x="36597" y="1154531"/>
                    <a:pt x="37183" y="1149261"/>
                    <a:pt x="35426" y="1145162"/>
                  </a:cubicBezTo>
                  <a:cubicBezTo>
                    <a:pt x="16103" y="1065526"/>
                    <a:pt x="23130" y="1008141"/>
                    <a:pt x="13175" y="938460"/>
                  </a:cubicBezTo>
                  <a:cubicBezTo>
                    <a:pt x="2635" y="906254"/>
                    <a:pt x="878" y="872877"/>
                    <a:pt x="2635" y="839500"/>
                  </a:cubicBezTo>
                  <a:cubicBezTo>
                    <a:pt x="3806" y="820762"/>
                    <a:pt x="3806" y="802024"/>
                    <a:pt x="6734" y="783872"/>
                  </a:cubicBezTo>
                  <a:cubicBezTo>
                    <a:pt x="12590" y="745225"/>
                    <a:pt x="7319" y="707749"/>
                    <a:pt x="1464" y="670274"/>
                  </a:cubicBezTo>
                  <a:cubicBezTo>
                    <a:pt x="293" y="661490"/>
                    <a:pt x="-2049" y="651536"/>
                    <a:pt x="3806" y="643338"/>
                  </a:cubicBezTo>
                  <a:cubicBezTo>
                    <a:pt x="-878" y="581854"/>
                    <a:pt x="-293" y="520371"/>
                    <a:pt x="1464" y="458301"/>
                  </a:cubicBezTo>
                  <a:cubicBezTo>
                    <a:pt x="4392" y="373981"/>
                    <a:pt x="10247" y="298444"/>
                    <a:pt x="43624" y="223492"/>
                  </a:cubicBezTo>
                  <a:cubicBezTo>
                    <a:pt x="45966" y="218222"/>
                    <a:pt x="51236" y="212952"/>
                    <a:pt x="50065" y="206511"/>
                  </a:cubicBezTo>
                  <a:cubicBezTo>
                    <a:pt x="49480" y="191286"/>
                    <a:pt x="57678" y="179575"/>
                    <a:pt x="65875" y="169035"/>
                  </a:cubicBezTo>
                  <a:cubicBezTo>
                    <a:pt x="81685" y="149712"/>
                    <a:pt x="116233" y="113993"/>
                    <a:pt x="139656" y="101110"/>
                  </a:cubicBezTo>
                  <a:cubicBezTo>
                    <a:pt x="147854" y="94669"/>
                    <a:pt x="156051" y="89399"/>
                    <a:pt x="165420" y="85300"/>
                  </a:cubicBezTo>
                  <a:cubicBezTo>
                    <a:pt x="209337" y="66562"/>
                    <a:pt x="253254" y="48410"/>
                    <a:pt x="296000" y="27915"/>
                  </a:cubicBezTo>
                  <a:cubicBezTo>
                    <a:pt x="355142" y="-191"/>
                    <a:pt x="416625" y="-3119"/>
                    <a:pt x="481037" y="2151"/>
                  </a:cubicBezTo>
                  <a:cubicBezTo>
                    <a:pt x="581753" y="10349"/>
                    <a:pt x="680712" y="22060"/>
                    <a:pt x="776158" y="57193"/>
                  </a:cubicBezTo>
                  <a:cubicBezTo>
                    <a:pt x="830615" y="77688"/>
                    <a:pt x="872776" y="122776"/>
                    <a:pt x="900297" y="173720"/>
                  </a:cubicBezTo>
                  <a:cubicBezTo>
                    <a:pt x="960024" y="283219"/>
                    <a:pt x="998671" y="398574"/>
                    <a:pt x="993401" y="525641"/>
                  </a:cubicBezTo>
                  <a:cubicBezTo>
                    <a:pt x="991644" y="566044"/>
                    <a:pt x="991059" y="606448"/>
                    <a:pt x="988716" y="647437"/>
                  </a:cubicBezTo>
                  <a:cubicBezTo>
                    <a:pt x="993401" y="656220"/>
                    <a:pt x="992815" y="665589"/>
                    <a:pt x="991059" y="674958"/>
                  </a:cubicBezTo>
                  <a:cubicBezTo>
                    <a:pt x="978762" y="741126"/>
                    <a:pt x="983446" y="807880"/>
                    <a:pt x="981690" y="874634"/>
                  </a:cubicBezTo>
                  <a:cubicBezTo>
                    <a:pt x="981104" y="901569"/>
                    <a:pt x="982275" y="929091"/>
                    <a:pt x="965880" y="953099"/>
                  </a:cubicBezTo>
                  <a:cubicBezTo>
                    <a:pt x="951241" y="1002871"/>
                    <a:pt x="955339" y="1053815"/>
                    <a:pt x="955339" y="1105344"/>
                  </a:cubicBezTo>
                  <a:cubicBezTo>
                    <a:pt x="954754" y="1179710"/>
                    <a:pt x="923719" y="1249977"/>
                    <a:pt x="911423" y="1322001"/>
                  </a:cubicBezTo>
                  <a:cubicBezTo>
                    <a:pt x="900882" y="1383484"/>
                    <a:pt x="867506" y="1432671"/>
                    <a:pt x="832372" y="1481273"/>
                  </a:cubicBezTo>
                  <a:cubicBezTo>
                    <a:pt x="825345" y="1491227"/>
                    <a:pt x="817148" y="1501182"/>
                    <a:pt x="810121" y="1511136"/>
                  </a:cubicBezTo>
                  <a:cubicBezTo>
                    <a:pt x="805436" y="1530460"/>
                    <a:pt x="790797" y="1543342"/>
                    <a:pt x="777330" y="1555639"/>
                  </a:cubicBezTo>
                  <a:cubicBezTo>
                    <a:pt x="734584" y="1593700"/>
                    <a:pt x="691838" y="1631176"/>
                    <a:pt x="644993" y="1663382"/>
                  </a:cubicBezTo>
                  <a:cubicBezTo>
                    <a:pt x="606346" y="1689732"/>
                    <a:pt x="561844" y="1693245"/>
                    <a:pt x="517341" y="1692660"/>
                  </a:cubicBezTo>
                  <a:cubicBezTo>
                    <a:pt x="431850" y="1691488"/>
                    <a:pt x="363339" y="1651670"/>
                    <a:pt x="304783" y="1592529"/>
                  </a:cubicBezTo>
                  <a:cubicBezTo>
                    <a:pt x="280776" y="1568521"/>
                    <a:pt x="253840" y="1548612"/>
                    <a:pt x="231003" y="1524019"/>
                  </a:cubicBezTo>
                  <a:cubicBezTo>
                    <a:pt x="224562" y="1517578"/>
                    <a:pt x="216364" y="1511722"/>
                    <a:pt x="216364" y="1501182"/>
                  </a:cubicBezTo>
                  <a:close/>
                </a:path>
              </a:pathLst>
            </a:custGeom>
            <a:solidFill>
              <a:srgbClr val="BA4606"/>
            </a:solidFill>
            <a:ln w="5853" cap="flat">
              <a:noFill/>
              <a:prstDash val="solid"/>
              <a:miter/>
            </a:ln>
          </p:spPr>
          <p:txBody>
            <a:bodyPr rtlCol="0" anchor="ctr"/>
            <a:lstStyle/>
            <a:p>
              <a:endParaRPr lang="en-US" dirty="0"/>
            </a:p>
          </p:txBody>
        </p:sp>
        <p:sp>
          <p:nvSpPr>
            <p:cNvPr id="15" name="Freeform: Shape 85">
              <a:extLst>
                <a:ext uri="{FF2B5EF4-FFF2-40B4-BE49-F238E27FC236}">
                  <a16:creationId xmlns:a16="http://schemas.microsoft.com/office/drawing/2014/main" id="{D476B374-F0E3-4F9B-B076-E04A3516D1D8}"/>
                </a:ext>
              </a:extLst>
            </p:cNvPr>
            <p:cNvSpPr/>
            <p:nvPr/>
          </p:nvSpPr>
          <p:spPr>
            <a:xfrm>
              <a:off x="6162914" y="4357786"/>
              <a:ext cx="1193376" cy="286697"/>
            </a:xfrm>
            <a:custGeom>
              <a:avLst/>
              <a:gdLst>
                <a:gd name="connsiteX0" fmla="*/ 1948526 w 1949911"/>
                <a:gd name="connsiteY0" fmla="*/ 469970 h 468447"/>
                <a:gd name="connsiteX1" fmla="*/ 1143968 w 1949911"/>
                <a:gd name="connsiteY1" fmla="*/ 469970 h 468447"/>
                <a:gd name="connsiteX2" fmla="*/ 27307 w 1949911"/>
                <a:gd name="connsiteY2" fmla="*/ 469970 h 468447"/>
                <a:gd name="connsiteX3" fmla="*/ 2128 w 1949911"/>
                <a:gd name="connsiteY3" fmla="*/ 440107 h 468447"/>
                <a:gd name="connsiteX4" fmla="*/ 53071 w 1949911"/>
                <a:gd name="connsiteY4" fmla="*/ 275565 h 468447"/>
                <a:gd name="connsiteX5" fmla="*/ 278511 w 1949911"/>
                <a:gd name="connsiteY5" fmla="*/ 94041 h 468447"/>
                <a:gd name="connsiteX6" fmla="*/ 557238 w 1949911"/>
                <a:gd name="connsiteY6" fmla="*/ 6208 h 468447"/>
                <a:gd name="connsiteX7" fmla="*/ 581831 w 1949911"/>
                <a:gd name="connsiteY7" fmla="*/ 352 h 468447"/>
                <a:gd name="connsiteX8" fmla="*/ 596470 w 1949911"/>
                <a:gd name="connsiteY8" fmla="*/ 29044 h 468447"/>
                <a:gd name="connsiteX9" fmla="*/ 885151 w 1949911"/>
                <a:gd name="connsiteY9" fmla="*/ 335877 h 468447"/>
                <a:gd name="connsiteX10" fmla="*/ 1067259 w 1949911"/>
                <a:gd name="connsiteY10" fmla="*/ 331193 h 468447"/>
                <a:gd name="connsiteX11" fmla="*/ 1354769 w 1949911"/>
                <a:gd name="connsiteY11" fmla="*/ 36071 h 468447"/>
                <a:gd name="connsiteX12" fmla="*/ 1375849 w 1949911"/>
                <a:gd name="connsiteY12" fmla="*/ 938 h 468447"/>
                <a:gd name="connsiteX13" fmla="*/ 1677997 w 1949911"/>
                <a:gd name="connsiteY13" fmla="*/ 96384 h 468447"/>
                <a:gd name="connsiteX14" fmla="*/ 1947940 w 1949911"/>
                <a:gd name="connsiteY14" fmla="*/ 423126 h 468447"/>
                <a:gd name="connsiteX15" fmla="*/ 1948526 w 1949911"/>
                <a:gd name="connsiteY15" fmla="*/ 469970 h 46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9911" h="468447">
                  <a:moveTo>
                    <a:pt x="1948526" y="469970"/>
                  </a:moveTo>
                  <a:cubicBezTo>
                    <a:pt x="1680340" y="469970"/>
                    <a:pt x="1412154" y="469970"/>
                    <a:pt x="1143968" y="469970"/>
                  </a:cubicBezTo>
                  <a:cubicBezTo>
                    <a:pt x="771552" y="469970"/>
                    <a:pt x="399722" y="469970"/>
                    <a:pt x="27307" y="469970"/>
                  </a:cubicBezTo>
                  <a:cubicBezTo>
                    <a:pt x="-3142" y="469970"/>
                    <a:pt x="-1971" y="469970"/>
                    <a:pt x="2128" y="440107"/>
                  </a:cubicBezTo>
                  <a:cubicBezTo>
                    <a:pt x="10325" y="382722"/>
                    <a:pt x="24964" y="327094"/>
                    <a:pt x="53071" y="275565"/>
                  </a:cubicBezTo>
                  <a:cubicBezTo>
                    <a:pt x="103429" y="184803"/>
                    <a:pt x="178381" y="122734"/>
                    <a:pt x="278511" y="94041"/>
                  </a:cubicBezTo>
                  <a:cubicBezTo>
                    <a:pt x="372201" y="67691"/>
                    <a:pt x="464134" y="34900"/>
                    <a:pt x="557238" y="6208"/>
                  </a:cubicBezTo>
                  <a:cubicBezTo>
                    <a:pt x="565435" y="3865"/>
                    <a:pt x="573048" y="-1405"/>
                    <a:pt x="581831" y="352"/>
                  </a:cubicBezTo>
                  <a:cubicBezTo>
                    <a:pt x="591786" y="7379"/>
                    <a:pt x="592371" y="19090"/>
                    <a:pt x="596470" y="29044"/>
                  </a:cubicBezTo>
                  <a:cubicBezTo>
                    <a:pt x="650341" y="171335"/>
                    <a:pt x="744031" y="274394"/>
                    <a:pt x="885151" y="335877"/>
                  </a:cubicBezTo>
                  <a:cubicBezTo>
                    <a:pt x="948391" y="363399"/>
                    <a:pt x="1005776" y="359885"/>
                    <a:pt x="1067259" y="331193"/>
                  </a:cubicBezTo>
                  <a:cubicBezTo>
                    <a:pt x="1200181" y="267952"/>
                    <a:pt x="1296213" y="170750"/>
                    <a:pt x="1354769" y="36071"/>
                  </a:cubicBezTo>
                  <a:cubicBezTo>
                    <a:pt x="1360039" y="23774"/>
                    <a:pt x="1362381" y="8550"/>
                    <a:pt x="1375849" y="938"/>
                  </a:cubicBezTo>
                  <a:cubicBezTo>
                    <a:pt x="1477151" y="31972"/>
                    <a:pt x="1577281" y="64763"/>
                    <a:pt x="1677997" y="96384"/>
                  </a:cubicBezTo>
                  <a:cubicBezTo>
                    <a:pt x="1836684" y="146742"/>
                    <a:pt x="1922761" y="260926"/>
                    <a:pt x="1947940" y="423126"/>
                  </a:cubicBezTo>
                  <a:cubicBezTo>
                    <a:pt x="1950282" y="438350"/>
                    <a:pt x="1958480" y="454160"/>
                    <a:pt x="1948526" y="469970"/>
                  </a:cubicBezTo>
                  <a:close/>
                </a:path>
              </a:pathLst>
            </a:custGeom>
            <a:solidFill>
              <a:srgbClr val="6E6595"/>
            </a:solidFill>
            <a:ln w="5853" cap="flat">
              <a:noFill/>
              <a:prstDash val="solid"/>
              <a:miter/>
            </a:ln>
          </p:spPr>
          <p:txBody>
            <a:bodyPr rtlCol="0" anchor="ctr"/>
            <a:lstStyle/>
            <a:p>
              <a:endParaRPr lang="en-US" dirty="0"/>
            </a:p>
          </p:txBody>
        </p:sp>
        <p:sp>
          <p:nvSpPr>
            <p:cNvPr id="16" name="Freeform: Shape 86">
              <a:extLst>
                <a:ext uri="{FF2B5EF4-FFF2-40B4-BE49-F238E27FC236}">
                  <a16:creationId xmlns:a16="http://schemas.microsoft.com/office/drawing/2014/main" id="{AE72BBF6-A01B-42FC-BEB8-B033D59D4D3F}"/>
                </a:ext>
              </a:extLst>
            </p:cNvPr>
            <p:cNvSpPr/>
            <p:nvPr/>
          </p:nvSpPr>
          <p:spPr>
            <a:xfrm>
              <a:off x="6413005" y="3571603"/>
              <a:ext cx="696472" cy="1011170"/>
            </a:xfrm>
            <a:custGeom>
              <a:avLst/>
              <a:gdLst>
                <a:gd name="connsiteX0" fmla="*/ 252462 w 1016287"/>
                <a:gd name="connsiteY0" fmla="*/ 1114041 h 1475493"/>
                <a:gd name="connsiteX1" fmla="*/ 373260 w 1016287"/>
                <a:gd name="connsiteY1" fmla="*/ 1223335 h 1475493"/>
                <a:gd name="connsiteX2" fmla="*/ 608580 w 1016287"/>
                <a:gd name="connsiteY2" fmla="*/ 1265692 h 1475493"/>
                <a:gd name="connsiteX3" fmla="*/ 689111 w 1016287"/>
                <a:gd name="connsiteY3" fmla="*/ 1210261 h 1475493"/>
                <a:gd name="connsiteX4" fmla="*/ 782716 w 1016287"/>
                <a:gd name="connsiteY4" fmla="*/ 1121885 h 1475493"/>
                <a:gd name="connsiteX5" fmla="*/ 862726 w 1016287"/>
                <a:gd name="connsiteY5" fmla="*/ 1147509 h 1475493"/>
                <a:gd name="connsiteX6" fmla="*/ 687543 w 1016287"/>
                <a:gd name="connsiteY6" fmla="*/ 1389628 h 1475493"/>
                <a:gd name="connsiteX7" fmla="*/ 520727 w 1016287"/>
                <a:gd name="connsiteY7" fmla="*/ 1472774 h 1475493"/>
                <a:gd name="connsiteX8" fmla="*/ 491966 w 1016287"/>
                <a:gd name="connsiteY8" fmla="*/ 1473819 h 1475493"/>
                <a:gd name="connsiteX9" fmla="*/ 154673 w 1016287"/>
                <a:gd name="connsiteY9" fmla="*/ 1148555 h 1475493"/>
                <a:gd name="connsiteX10" fmla="*/ 252462 w 1016287"/>
                <a:gd name="connsiteY10" fmla="*/ 1114041 h 1475493"/>
                <a:gd name="connsiteX11" fmla="*/ 943780 w 1016287"/>
                <a:gd name="connsiteY11" fmla="*/ 350558 h 1475493"/>
                <a:gd name="connsiteX12" fmla="*/ 999211 w 1016287"/>
                <a:gd name="connsiteY12" fmla="*/ 378797 h 1475493"/>
                <a:gd name="connsiteX13" fmla="*/ 1002348 w 1016287"/>
                <a:gd name="connsiteY13" fmla="*/ 515806 h 1475493"/>
                <a:gd name="connsiteX14" fmla="*/ 945871 w 1016287"/>
                <a:gd name="connsiteY14" fmla="*/ 609934 h 1475493"/>
                <a:gd name="connsiteX15" fmla="*/ 923385 w 1016287"/>
                <a:gd name="connsiteY15" fmla="*/ 623531 h 1475493"/>
                <a:gd name="connsiteX16" fmla="*/ 930707 w 1016287"/>
                <a:gd name="connsiteY16" fmla="*/ 447301 h 1475493"/>
                <a:gd name="connsiteX17" fmla="*/ 943780 w 1016287"/>
                <a:gd name="connsiteY17" fmla="*/ 350558 h 1475493"/>
                <a:gd name="connsiteX18" fmla="*/ 63159 w 1016287"/>
                <a:gd name="connsiteY18" fmla="*/ 346899 h 1475493"/>
                <a:gd name="connsiteX19" fmla="*/ 70480 w 1016287"/>
                <a:gd name="connsiteY19" fmla="*/ 509008 h 1475493"/>
                <a:gd name="connsiteX20" fmla="*/ 71526 w 1016287"/>
                <a:gd name="connsiteY20" fmla="*/ 610980 h 1475493"/>
                <a:gd name="connsiteX21" fmla="*/ 408 w 1016287"/>
                <a:gd name="connsiteY21" fmla="*/ 428476 h 1475493"/>
                <a:gd name="connsiteX22" fmla="*/ 63159 w 1016287"/>
                <a:gd name="connsiteY22" fmla="*/ 346899 h 1475493"/>
                <a:gd name="connsiteX23" fmla="*/ 537330 w 1016287"/>
                <a:gd name="connsiteY23" fmla="*/ 781 h 1475493"/>
                <a:gd name="connsiteX24" fmla="*/ 739313 w 1016287"/>
                <a:gd name="connsiteY24" fmla="*/ 33138 h 1475493"/>
                <a:gd name="connsiteX25" fmla="*/ 745589 w 1016287"/>
                <a:gd name="connsiteY25" fmla="*/ 34707 h 1475493"/>
                <a:gd name="connsiteX26" fmla="*/ 861157 w 1016287"/>
                <a:gd name="connsiteY26" fmla="*/ 147660 h 1475493"/>
                <a:gd name="connsiteX27" fmla="*/ 898285 w 1016287"/>
                <a:gd name="connsiteY27" fmla="*/ 393962 h 1475493"/>
                <a:gd name="connsiteX28" fmla="*/ 848083 w 1016287"/>
                <a:gd name="connsiteY28" fmla="*/ 644970 h 1475493"/>
                <a:gd name="connsiteX29" fmla="*/ 811478 w 1016287"/>
                <a:gd name="connsiteY29" fmla="*/ 744850 h 1475493"/>
                <a:gd name="connsiteX30" fmla="*/ 787423 w 1016287"/>
                <a:gd name="connsiteY30" fmla="*/ 767859 h 1475493"/>
                <a:gd name="connsiteX31" fmla="*/ 758661 w 1016287"/>
                <a:gd name="connsiteY31" fmla="*/ 747987 h 1475493"/>
                <a:gd name="connsiteX32" fmla="*/ 553149 w 1016287"/>
                <a:gd name="connsiteY32" fmla="*/ 653859 h 1475493"/>
                <a:gd name="connsiteX33" fmla="*/ 505038 w 1016287"/>
                <a:gd name="connsiteY33" fmla="*/ 677914 h 1475493"/>
                <a:gd name="connsiteX34" fmla="*/ 566222 w 1016287"/>
                <a:gd name="connsiteY34" fmla="*/ 687327 h 1475493"/>
                <a:gd name="connsiteX35" fmla="*/ 636295 w 1016287"/>
                <a:gd name="connsiteY35" fmla="*/ 775180 h 1475493"/>
                <a:gd name="connsiteX36" fmla="*/ 605965 w 1016287"/>
                <a:gd name="connsiteY36" fmla="*/ 844207 h 1475493"/>
                <a:gd name="connsiteX37" fmla="*/ 403066 w 1016287"/>
                <a:gd name="connsiteY37" fmla="*/ 846822 h 1475493"/>
                <a:gd name="connsiteX38" fmla="*/ 421369 w 1016287"/>
                <a:gd name="connsiteY38" fmla="*/ 694648 h 1475493"/>
                <a:gd name="connsiteX39" fmla="*/ 500332 w 1016287"/>
                <a:gd name="connsiteY39" fmla="*/ 678437 h 1475493"/>
                <a:gd name="connsiteX40" fmla="*/ 278086 w 1016287"/>
                <a:gd name="connsiteY40" fmla="*/ 704061 h 1475493"/>
                <a:gd name="connsiteX41" fmla="*/ 245663 w 1016287"/>
                <a:gd name="connsiteY41" fmla="*/ 750079 h 1475493"/>
                <a:gd name="connsiteX42" fmla="*/ 220040 w 1016287"/>
                <a:gd name="connsiteY42" fmla="*/ 767859 h 1475493"/>
                <a:gd name="connsiteX43" fmla="*/ 195985 w 1016287"/>
                <a:gd name="connsiteY43" fmla="*/ 747987 h 1475493"/>
                <a:gd name="connsiteX44" fmla="*/ 106563 w 1016287"/>
                <a:gd name="connsiteY44" fmla="*/ 493841 h 1475493"/>
                <a:gd name="connsiteX45" fmla="*/ 104995 w 1016287"/>
                <a:gd name="connsiteY45" fmla="*/ 481291 h 1475493"/>
                <a:gd name="connsiteX46" fmla="*/ 121729 w 1016287"/>
                <a:gd name="connsiteY46" fmla="*/ 239173 h 1475493"/>
                <a:gd name="connsiteX47" fmla="*/ 168269 w 1016287"/>
                <a:gd name="connsiteY47" fmla="*/ 90138 h 1475493"/>
                <a:gd name="connsiteX48" fmla="*/ 197554 w 1016287"/>
                <a:gd name="connsiteY48" fmla="*/ 61376 h 1475493"/>
                <a:gd name="connsiteX49" fmla="*/ 332993 w 1016287"/>
                <a:gd name="connsiteY49" fmla="*/ 14312 h 1475493"/>
                <a:gd name="connsiteX50" fmla="*/ 537330 w 1016287"/>
                <a:gd name="connsiteY50" fmla="*/ 781 h 14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16287" h="1475493">
                  <a:moveTo>
                    <a:pt x="252462" y="1114041"/>
                  </a:moveTo>
                  <a:cubicBezTo>
                    <a:pt x="292728" y="1150647"/>
                    <a:pt x="331425" y="1188821"/>
                    <a:pt x="373260" y="1223335"/>
                  </a:cubicBezTo>
                  <a:cubicBezTo>
                    <a:pt x="443333" y="1280857"/>
                    <a:pt x="522818" y="1293408"/>
                    <a:pt x="608580" y="1265692"/>
                  </a:cubicBezTo>
                  <a:cubicBezTo>
                    <a:pt x="640478" y="1255234"/>
                    <a:pt x="663488" y="1230133"/>
                    <a:pt x="689111" y="1210261"/>
                  </a:cubicBezTo>
                  <a:cubicBezTo>
                    <a:pt x="723103" y="1183591"/>
                    <a:pt x="754478" y="1153785"/>
                    <a:pt x="782716" y="1121885"/>
                  </a:cubicBezTo>
                  <a:cubicBezTo>
                    <a:pt x="809386" y="1130252"/>
                    <a:pt x="836056" y="1139142"/>
                    <a:pt x="862726" y="1147509"/>
                  </a:cubicBezTo>
                  <a:cubicBezTo>
                    <a:pt x="827166" y="1244775"/>
                    <a:pt x="770689" y="1326876"/>
                    <a:pt x="687543" y="1389628"/>
                  </a:cubicBezTo>
                  <a:cubicBezTo>
                    <a:pt x="637341" y="1427801"/>
                    <a:pt x="581387" y="1454995"/>
                    <a:pt x="520727" y="1472774"/>
                  </a:cubicBezTo>
                  <a:cubicBezTo>
                    <a:pt x="510791" y="1475912"/>
                    <a:pt x="501379" y="1476434"/>
                    <a:pt x="491966" y="1473819"/>
                  </a:cubicBezTo>
                  <a:cubicBezTo>
                    <a:pt x="318352" y="1429371"/>
                    <a:pt x="206443" y="1319555"/>
                    <a:pt x="154673" y="1148555"/>
                  </a:cubicBezTo>
                  <a:cubicBezTo>
                    <a:pt x="185526" y="1131298"/>
                    <a:pt x="221086" y="1128160"/>
                    <a:pt x="252462" y="1114041"/>
                  </a:cubicBezTo>
                  <a:close/>
                  <a:moveTo>
                    <a:pt x="943780" y="350558"/>
                  </a:moveTo>
                  <a:cubicBezTo>
                    <a:pt x="964697" y="344283"/>
                    <a:pt x="985615" y="354742"/>
                    <a:pt x="999211" y="378797"/>
                  </a:cubicBezTo>
                  <a:cubicBezTo>
                    <a:pt x="1024312" y="424292"/>
                    <a:pt x="1018560" y="470311"/>
                    <a:pt x="1002348" y="515806"/>
                  </a:cubicBezTo>
                  <a:cubicBezTo>
                    <a:pt x="989798" y="550843"/>
                    <a:pt x="970972" y="582219"/>
                    <a:pt x="945871" y="609934"/>
                  </a:cubicBezTo>
                  <a:cubicBezTo>
                    <a:pt x="940119" y="616733"/>
                    <a:pt x="932798" y="621962"/>
                    <a:pt x="923385" y="623531"/>
                  </a:cubicBezTo>
                  <a:cubicBezTo>
                    <a:pt x="932275" y="565485"/>
                    <a:pt x="932275" y="506394"/>
                    <a:pt x="930707" y="447301"/>
                  </a:cubicBezTo>
                  <a:cubicBezTo>
                    <a:pt x="930183" y="414880"/>
                    <a:pt x="937504" y="382457"/>
                    <a:pt x="943780" y="350558"/>
                  </a:cubicBezTo>
                  <a:close/>
                  <a:moveTo>
                    <a:pt x="63159" y="346899"/>
                  </a:moveTo>
                  <a:cubicBezTo>
                    <a:pt x="76755" y="400238"/>
                    <a:pt x="75709" y="454623"/>
                    <a:pt x="70480" y="509008"/>
                  </a:cubicBezTo>
                  <a:cubicBezTo>
                    <a:pt x="66819" y="542998"/>
                    <a:pt x="73094" y="576989"/>
                    <a:pt x="71526" y="610980"/>
                  </a:cubicBezTo>
                  <a:cubicBezTo>
                    <a:pt x="24462" y="559210"/>
                    <a:pt x="-3776" y="500118"/>
                    <a:pt x="408" y="428476"/>
                  </a:cubicBezTo>
                  <a:cubicBezTo>
                    <a:pt x="2499" y="393440"/>
                    <a:pt x="26031" y="346375"/>
                    <a:pt x="63159" y="346899"/>
                  </a:cubicBezTo>
                  <a:close/>
                  <a:moveTo>
                    <a:pt x="537330" y="781"/>
                  </a:moveTo>
                  <a:cubicBezTo>
                    <a:pt x="605050" y="3592"/>
                    <a:pt x="672378" y="14051"/>
                    <a:pt x="739313" y="33138"/>
                  </a:cubicBezTo>
                  <a:cubicBezTo>
                    <a:pt x="741405" y="33661"/>
                    <a:pt x="743496" y="34184"/>
                    <a:pt x="745589" y="34707"/>
                  </a:cubicBezTo>
                  <a:cubicBezTo>
                    <a:pt x="804680" y="51441"/>
                    <a:pt x="842331" y="84908"/>
                    <a:pt x="861157" y="147660"/>
                  </a:cubicBezTo>
                  <a:cubicBezTo>
                    <a:pt x="885212" y="228715"/>
                    <a:pt x="888873" y="310815"/>
                    <a:pt x="898285" y="393962"/>
                  </a:cubicBezTo>
                  <a:cubicBezTo>
                    <a:pt x="908744" y="484952"/>
                    <a:pt x="874753" y="563392"/>
                    <a:pt x="848083" y="644970"/>
                  </a:cubicBezTo>
                  <a:cubicBezTo>
                    <a:pt x="837102" y="678437"/>
                    <a:pt x="824028" y="711382"/>
                    <a:pt x="811478" y="744850"/>
                  </a:cubicBezTo>
                  <a:cubicBezTo>
                    <a:pt x="807294" y="756354"/>
                    <a:pt x="801542" y="766290"/>
                    <a:pt x="787423" y="767859"/>
                  </a:cubicBezTo>
                  <a:cubicBezTo>
                    <a:pt x="771735" y="769428"/>
                    <a:pt x="765460" y="758969"/>
                    <a:pt x="758661" y="747987"/>
                  </a:cubicBezTo>
                  <a:cubicBezTo>
                    <a:pt x="710552" y="666410"/>
                    <a:pt x="633157" y="630850"/>
                    <a:pt x="553149" y="653859"/>
                  </a:cubicBezTo>
                  <a:cubicBezTo>
                    <a:pt x="536937" y="658565"/>
                    <a:pt x="521250" y="664318"/>
                    <a:pt x="505038" y="677914"/>
                  </a:cubicBezTo>
                  <a:cubicBezTo>
                    <a:pt x="528048" y="678960"/>
                    <a:pt x="547397" y="681575"/>
                    <a:pt x="566222" y="687327"/>
                  </a:cubicBezTo>
                  <a:cubicBezTo>
                    <a:pt x="609625" y="700924"/>
                    <a:pt x="629497" y="733345"/>
                    <a:pt x="636295" y="775180"/>
                  </a:cubicBezTo>
                  <a:cubicBezTo>
                    <a:pt x="641002" y="803941"/>
                    <a:pt x="628974" y="826950"/>
                    <a:pt x="605965" y="844207"/>
                  </a:cubicBezTo>
                  <a:cubicBezTo>
                    <a:pt x="551580" y="884995"/>
                    <a:pt x="459020" y="886564"/>
                    <a:pt x="403066" y="846822"/>
                  </a:cubicBezTo>
                  <a:cubicBezTo>
                    <a:pt x="350250" y="809170"/>
                    <a:pt x="360187" y="726025"/>
                    <a:pt x="421369" y="694648"/>
                  </a:cubicBezTo>
                  <a:cubicBezTo>
                    <a:pt x="444901" y="682621"/>
                    <a:pt x="470002" y="678437"/>
                    <a:pt x="500332" y="678437"/>
                  </a:cubicBezTo>
                  <a:cubicBezTo>
                    <a:pt x="432874" y="628759"/>
                    <a:pt x="335608" y="641309"/>
                    <a:pt x="278086" y="704061"/>
                  </a:cubicBezTo>
                  <a:cubicBezTo>
                    <a:pt x="265535" y="718180"/>
                    <a:pt x="254554" y="733345"/>
                    <a:pt x="245663" y="750079"/>
                  </a:cubicBezTo>
                  <a:cubicBezTo>
                    <a:pt x="240435" y="760537"/>
                    <a:pt x="233113" y="768382"/>
                    <a:pt x="220040" y="767859"/>
                  </a:cubicBezTo>
                  <a:cubicBezTo>
                    <a:pt x="206967" y="767336"/>
                    <a:pt x="200691" y="759492"/>
                    <a:pt x="195985" y="747987"/>
                  </a:cubicBezTo>
                  <a:cubicBezTo>
                    <a:pt x="161994" y="664841"/>
                    <a:pt x="132710" y="579603"/>
                    <a:pt x="106563" y="493841"/>
                  </a:cubicBezTo>
                  <a:cubicBezTo>
                    <a:pt x="105517" y="489658"/>
                    <a:pt x="104471" y="485474"/>
                    <a:pt x="104995" y="481291"/>
                  </a:cubicBezTo>
                  <a:cubicBezTo>
                    <a:pt x="110747" y="400236"/>
                    <a:pt x="107609" y="319182"/>
                    <a:pt x="121729" y="239173"/>
                  </a:cubicBezTo>
                  <a:cubicBezTo>
                    <a:pt x="130618" y="187926"/>
                    <a:pt x="148921" y="138770"/>
                    <a:pt x="168269" y="90138"/>
                  </a:cubicBezTo>
                  <a:cubicBezTo>
                    <a:pt x="173499" y="76018"/>
                    <a:pt x="186049" y="68697"/>
                    <a:pt x="197554" y="61376"/>
                  </a:cubicBezTo>
                  <a:cubicBezTo>
                    <a:pt x="238866" y="34707"/>
                    <a:pt x="285407" y="22156"/>
                    <a:pt x="332993" y="14312"/>
                  </a:cubicBezTo>
                  <a:cubicBezTo>
                    <a:pt x="401498" y="2808"/>
                    <a:pt x="469610" y="-2030"/>
                    <a:pt x="537330" y="781"/>
                  </a:cubicBezTo>
                  <a:close/>
                </a:path>
              </a:pathLst>
            </a:custGeom>
            <a:solidFill>
              <a:srgbClr val="F8DFC9"/>
            </a:solidFill>
            <a:ln w="5853" cap="flat">
              <a:noFill/>
              <a:prstDash val="solid"/>
              <a:miter/>
            </a:ln>
          </p:spPr>
          <p:txBody>
            <a:bodyPr rtlCol="0" anchor="ctr"/>
            <a:lstStyle/>
            <a:p>
              <a:endParaRPr lang="en-US" dirty="0"/>
            </a:p>
          </p:txBody>
        </p:sp>
      </p:grpSp>
      <p:sp>
        <p:nvSpPr>
          <p:cNvPr id="4" name="CuadroTexto 3">
            <a:extLst>
              <a:ext uri="{FF2B5EF4-FFF2-40B4-BE49-F238E27FC236}">
                <a16:creationId xmlns:a16="http://schemas.microsoft.com/office/drawing/2014/main" id="{AE7D6E63-8FCE-C5F5-1F23-82223980FD94}"/>
              </a:ext>
            </a:extLst>
          </p:cNvPr>
          <p:cNvSpPr txBox="1"/>
          <p:nvPr/>
        </p:nvSpPr>
        <p:spPr>
          <a:xfrm>
            <a:off x="1295400" y="914940"/>
            <a:ext cx="14478000" cy="1323439"/>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2: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Čemu je namenjena blagovna znamka in zakaj je pomembna?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2074740"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pl-PL" sz="2800" b="1" dirty="0">
                <a:latin typeface="Microsoft Sans Serif" panose="020B0604020202020204" pitchFamily="34" charset="0"/>
                <a:ea typeface="Microsoft Sans Serif" panose="020B0604020202020204" pitchFamily="34" charset="0"/>
                <a:cs typeface="Microsoft Sans Serif" panose="020B0604020202020204" pitchFamily="34" charset="0"/>
              </a:rPr>
              <a:t>Blagovna znamka za podjetje, kupce, konkurente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886364" y="3599320"/>
            <a:ext cx="7010400" cy="3416320"/>
          </a:xfrm>
          <a:prstGeom prst="rect">
            <a:avLst/>
          </a:prstGeom>
        </p:spPr>
        <p:txBody>
          <a:bodyPr wrap="square">
            <a:spAutoFit/>
          </a:bodyPr>
          <a:lstStyle/>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pomembna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samo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ker</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potrošnikom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vtisne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v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spomin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ampak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tudi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ker</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vašim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strankam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oblikujejo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resnična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pričakovanja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podjetju</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način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izstopati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od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svojih</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konkurentov</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sporočiti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ponujate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najboljša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izbira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svojo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lahko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potencialnim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strankam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posredujete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določen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občutek</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ali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podobo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7" name="Group 61">
            <a:extLst>
              <a:ext uri="{FF2B5EF4-FFF2-40B4-BE49-F238E27FC236}">
                <a16:creationId xmlns:a16="http://schemas.microsoft.com/office/drawing/2014/main" id="{A8B76B43-FA52-4D0A-AB9A-8AA09477D061}"/>
              </a:ext>
            </a:extLst>
          </p:cNvPr>
          <p:cNvGrpSpPr>
            <a:grpSpLocks noChangeAspect="1"/>
          </p:cNvGrpSpPr>
          <p:nvPr/>
        </p:nvGrpSpPr>
        <p:grpSpPr>
          <a:xfrm>
            <a:off x="10713086" y="4261775"/>
            <a:ext cx="1352511" cy="1800000"/>
            <a:chOff x="2392394" y="4513768"/>
            <a:chExt cx="1651276" cy="2142834"/>
          </a:xfrm>
        </p:grpSpPr>
        <p:sp>
          <p:nvSpPr>
            <p:cNvPr id="8" name="Freeform: Shape 62">
              <a:extLst>
                <a:ext uri="{FF2B5EF4-FFF2-40B4-BE49-F238E27FC236}">
                  <a16:creationId xmlns:a16="http://schemas.microsoft.com/office/drawing/2014/main" id="{6FFA1D5B-4DD7-4F9A-BCD8-3FF8648B1237}"/>
                </a:ext>
              </a:extLst>
            </p:cNvPr>
            <p:cNvSpPr/>
            <p:nvPr/>
          </p:nvSpPr>
          <p:spPr>
            <a:xfrm>
              <a:off x="2640881" y="4513768"/>
              <a:ext cx="1159407" cy="884194"/>
            </a:xfrm>
            <a:custGeom>
              <a:avLst/>
              <a:gdLst>
                <a:gd name="connsiteX0" fmla="*/ 27626 w 1159406"/>
                <a:gd name="connsiteY0" fmla="*/ 830596 h 884194"/>
                <a:gd name="connsiteX1" fmla="*/ 33482 w 1159406"/>
                <a:gd name="connsiteY1" fmla="*/ 458181 h 884194"/>
                <a:gd name="connsiteX2" fmla="*/ 337973 w 1159406"/>
                <a:gd name="connsiteY2" fmla="*/ 124412 h 884194"/>
                <a:gd name="connsiteX3" fmla="*/ 364908 w 1159406"/>
                <a:gd name="connsiteY3" fmla="*/ 102746 h 884194"/>
                <a:gd name="connsiteX4" fmla="*/ 774800 w 1159406"/>
                <a:gd name="connsiteY4" fmla="*/ 94548 h 884194"/>
                <a:gd name="connsiteX5" fmla="*/ 802907 w 1159406"/>
                <a:gd name="connsiteY5" fmla="*/ 115043 h 884194"/>
                <a:gd name="connsiteX6" fmla="*/ 1157755 w 1159406"/>
                <a:gd name="connsiteY6" fmla="*/ 575878 h 884194"/>
                <a:gd name="connsiteX7" fmla="*/ 1125550 w 1159406"/>
                <a:gd name="connsiteY7" fmla="*/ 854018 h 884194"/>
                <a:gd name="connsiteX8" fmla="*/ 1111496 w 1159406"/>
                <a:gd name="connsiteY8" fmla="*/ 866315 h 884194"/>
                <a:gd name="connsiteX9" fmla="*/ 1091587 w 1159406"/>
                <a:gd name="connsiteY9" fmla="*/ 887981 h 884194"/>
                <a:gd name="connsiteX10" fmla="*/ 1062895 w 1159406"/>
                <a:gd name="connsiteY10" fmla="*/ 870414 h 884194"/>
                <a:gd name="connsiteX11" fmla="*/ 1031860 w 1159406"/>
                <a:gd name="connsiteY11" fmla="*/ 767941 h 884194"/>
                <a:gd name="connsiteX12" fmla="*/ 1031860 w 1159406"/>
                <a:gd name="connsiteY12" fmla="*/ 753302 h 884194"/>
                <a:gd name="connsiteX13" fmla="*/ 1013122 w 1159406"/>
                <a:gd name="connsiteY13" fmla="*/ 738078 h 884194"/>
                <a:gd name="connsiteX14" fmla="*/ 756647 w 1159406"/>
                <a:gd name="connsiteY14" fmla="*/ 783166 h 884194"/>
                <a:gd name="connsiteX15" fmla="*/ 617284 w 1159406"/>
                <a:gd name="connsiteY15" fmla="*/ 790192 h 884194"/>
                <a:gd name="connsiteX16" fmla="*/ 210906 w 1159406"/>
                <a:gd name="connsiteY16" fmla="*/ 756816 h 884194"/>
                <a:gd name="connsiteX17" fmla="*/ 125415 w 1159406"/>
                <a:gd name="connsiteY17" fmla="*/ 736907 h 884194"/>
                <a:gd name="connsiteX18" fmla="*/ 111361 w 1159406"/>
                <a:gd name="connsiteY18" fmla="*/ 749203 h 884194"/>
                <a:gd name="connsiteX19" fmla="*/ 69201 w 1159406"/>
                <a:gd name="connsiteY19" fmla="*/ 876270 h 884194"/>
                <a:gd name="connsiteX20" fmla="*/ 31725 w 1159406"/>
                <a:gd name="connsiteY20" fmla="*/ 869829 h 884194"/>
                <a:gd name="connsiteX21" fmla="*/ 27626 w 1159406"/>
                <a:gd name="connsiteY21" fmla="*/ 830596 h 88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9406" h="884194">
                  <a:moveTo>
                    <a:pt x="27626" y="830596"/>
                  </a:moveTo>
                  <a:cubicBezTo>
                    <a:pt x="-9849" y="705872"/>
                    <a:pt x="-10435" y="581148"/>
                    <a:pt x="33482" y="458181"/>
                  </a:cubicBezTo>
                  <a:cubicBezTo>
                    <a:pt x="88525" y="305350"/>
                    <a:pt x="190997" y="194093"/>
                    <a:pt x="337973" y="124412"/>
                  </a:cubicBezTo>
                  <a:cubicBezTo>
                    <a:pt x="349098" y="119142"/>
                    <a:pt x="357296" y="112115"/>
                    <a:pt x="364908" y="102746"/>
                  </a:cubicBezTo>
                  <a:cubicBezTo>
                    <a:pt x="467381" y="-30761"/>
                    <a:pt x="667057" y="-34860"/>
                    <a:pt x="774800" y="94548"/>
                  </a:cubicBezTo>
                  <a:cubicBezTo>
                    <a:pt x="782998" y="103917"/>
                    <a:pt x="791781" y="110359"/>
                    <a:pt x="802907" y="115043"/>
                  </a:cubicBezTo>
                  <a:cubicBezTo>
                    <a:pt x="1004924" y="204048"/>
                    <a:pt x="1123793" y="358050"/>
                    <a:pt x="1157755" y="575878"/>
                  </a:cubicBezTo>
                  <a:cubicBezTo>
                    <a:pt x="1172394" y="670739"/>
                    <a:pt x="1161269" y="764428"/>
                    <a:pt x="1125550" y="854018"/>
                  </a:cubicBezTo>
                  <a:cubicBezTo>
                    <a:pt x="1117352" y="854018"/>
                    <a:pt x="1113838" y="858703"/>
                    <a:pt x="1111496" y="866315"/>
                  </a:cubicBezTo>
                  <a:cubicBezTo>
                    <a:pt x="1108568" y="876270"/>
                    <a:pt x="1104470" y="886810"/>
                    <a:pt x="1091587" y="887981"/>
                  </a:cubicBezTo>
                  <a:cubicBezTo>
                    <a:pt x="1078119" y="889152"/>
                    <a:pt x="1069336" y="880954"/>
                    <a:pt x="1062895" y="870414"/>
                  </a:cubicBezTo>
                  <a:cubicBezTo>
                    <a:pt x="1044742" y="838794"/>
                    <a:pt x="1029518" y="806002"/>
                    <a:pt x="1031860" y="767941"/>
                  </a:cubicBezTo>
                  <a:cubicBezTo>
                    <a:pt x="1031860" y="763257"/>
                    <a:pt x="1031275" y="757987"/>
                    <a:pt x="1031860" y="753302"/>
                  </a:cubicBezTo>
                  <a:cubicBezTo>
                    <a:pt x="1033617" y="738078"/>
                    <a:pt x="1028347" y="733979"/>
                    <a:pt x="1013122" y="738078"/>
                  </a:cubicBezTo>
                  <a:cubicBezTo>
                    <a:pt x="928802" y="760329"/>
                    <a:pt x="843310" y="774968"/>
                    <a:pt x="756647" y="783166"/>
                  </a:cubicBezTo>
                  <a:cubicBezTo>
                    <a:pt x="710388" y="787850"/>
                    <a:pt x="663544" y="789021"/>
                    <a:pt x="617284" y="790192"/>
                  </a:cubicBezTo>
                  <a:cubicBezTo>
                    <a:pt x="480264" y="793120"/>
                    <a:pt x="344999" y="783751"/>
                    <a:pt x="210906" y="756816"/>
                  </a:cubicBezTo>
                  <a:cubicBezTo>
                    <a:pt x="182214" y="750960"/>
                    <a:pt x="153522" y="745105"/>
                    <a:pt x="125415" y="736907"/>
                  </a:cubicBezTo>
                  <a:cubicBezTo>
                    <a:pt x="113118" y="733393"/>
                    <a:pt x="108434" y="735735"/>
                    <a:pt x="111361" y="749203"/>
                  </a:cubicBezTo>
                  <a:cubicBezTo>
                    <a:pt x="120730" y="798976"/>
                    <a:pt x="95551" y="838208"/>
                    <a:pt x="69201" y="876270"/>
                  </a:cubicBezTo>
                  <a:cubicBezTo>
                    <a:pt x="56319" y="894422"/>
                    <a:pt x="40509" y="890323"/>
                    <a:pt x="31725" y="869829"/>
                  </a:cubicBezTo>
                  <a:cubicBezTo>
                    <a:pt x="25284" y="856946"/>
                    <a:pt x="32311" y="843478"/>
                    <a:pt x="27626" y="830596"/>
                  </a:cubicBezTo>
                  <a:close/>
                </a:path>
              </a:pathLst>
            </a:custGeom>
            <a:solidFill>
              <a:schemeClr val="tx1">
                <a:lumMod val="95000"/>
                <a:lumOff val="5000"/>
              </a:schemeClr>
            </a:solidFill>
            <a:ln w="5853" cap="flat">
              <a:noFill/>
              <a:prstDash val="solid"/>
              <a:miter/>
            </a:ln>
          </p:spPr>
          <p:txBody>
            <a:bodyPr rtlCol="0" anchor="ctr"/>
            <a:lstStyle/>
            <a:p>
              <a:endParaRPr lang="en-US" dirty="0"/>
            </a:p>
          </p:txBody>
        </p:sp>
        <p:sp>
          <p:nvSpPr>
            <p:cNvPr id="9" name="Freeform: Shape 63">
              <a:extLst>
                <a:ext uri="{FF2B5EF4-FFF2-40B4-BE49-F238E27FC236}">
                  <a16:creationId xmlns:a16="http://schemas.microsoft.com/office/drawing/2014/main" id="{89912961-2883-447D-8DD2-89FB94743994}"/>
                </a:ext>
              </a:extLst>
            </p:cNvPr>
            <p:cNvSpPr/>
            <p:nvPr/>
          </p:nvSpPr>
          <p:spPr>
            <a:xfrm>
              <a:off x="2392394" y="6346256"/>
              <a:ext cx="1651276" cy="310346"/>
            </a:xfrm>
            <a:custGeom>
              <a:avLst/>
              <a:gdLst>
                <a:gd name="connsiteX0" fmla="*/ 329985 w 1651276"/>
                <a:gd name="connsiteY0" fmla="*/ 91933 h 310346"/>
                <a:gd name="connsiteX1" fmla="*/ 488672 w 1651276"/>
                <a:gd name="connsiteY1" fmla="*/ 141120 h 310346"/>
                <a:gd name="connsiteX2" fmla="*/ 708842 w 1651276"/>
                <a:gd name="connsiteY2" fmla="*/ 193234 h 310346"/>
                <a:gd name="connsiteX3" fmla="*/ 936624 w 1651276"/>
                <a:gd name="connsiteY3" fmla="*/ 205531 h 310346"/>
                <a:gd name="connsiteX4" fmla="*/ 1142156 w 1651276"/>
                <a:gd name="connsiteY4" fmla="*/ 176839 h 310346"/>
                <a:gd name="connsiteX5" fmla="*/ 1402144 w 1651276"/>
                <a:gd name="connsiteY5" fmla="*/ 41575 h 310346"/>
                <a:gd name="connsiteX6" fmla="*/ 1492905 w 1651276"/>
                <a:gd name="connsiteY6" fmla="*/ 0 h 310346"/>
                <a:gd name="connsiteX7" fmla="*/ 1653934 w 1651276"/>
                <a:gd name="connsiteY7" fmla="*/ 252376 h 310346"/>
                <a:gd name="connsiteX8" fmla="*/ 1653934 w 1651276"/>
                <a:gd name="connsiteY8" fmla="*/ 312689 h 310346"/>
                <a:gd name="connsiteX9" fmla="*/ 29594 w 1651276"/>
                <a:gd name="connsiteY9" fmla="*/ 312689 h 310346"/>
                <a:gd name="connsiteX10" fmla="*/ 316 w 1651276"/>
                <a:gd name="connsiteY10" fmla="*/ 283411 h 310346"/>
                <a:gd name="connsiteX11" fmla="*/ 87564 w 1651276"/>
                <a:gd name="connsiteY11" fmla="*/ 61484 h 310346"/>
                <a:gd name="connsiteX12" fmla="*/ 120941 w 1651276"/>
                <a:gd name="connsiteY12" fmla="*/ 24008 h 310346"/>
                <a:gd name="connsiteX13" fmla="*/ 156660 w 1651276"/>
                <a:gd name="connsiteY13" fmla="*/ 35134 h 310346"/>
                <a:gd name="connsiteX14" fmla="*/ 185352 w 1651276"/>
                <a:gd name="connsiteY14" fmla="*/ 125895 h 310346"/>
                <a:gd name="connsiteX15" fmla="*/ 249764 w 1651276"/>
                <a:gd name="connsiteY15" fmla="*/ 221342 h 310346"/>
                <a:gd name="connsiteX16" fmla="*/ 305392 w 1651276"/>
                <a:gd name="connsiteY16" fmla="*/ 102473 h 310346"/>
                <a:gd name="connsiteX17" fmla="*/ 329985 w 1651276"/>
                <a:gd name="connsiteY17" fmla="*/ 91933 h 3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1276" h="310346">
                  <a:moveTo>
                    <a:pt x="329985" y="91933"/>
                  </a:moveTo>
                  <a:cubicBezTo>
                    <a:pt x="382686" y="108328"/>
                    <a:pt x="435386" y="125310"/>
                    <a:pt x="488672" y="141120"/>
                  </a:cubicBezTo>
                  <a:cubicBezTo>
                    <a:pt x="561281" y="162200"/>
                    <a:pt x="633890" y="181523"/>
                    <a:pt x="708842" y="193234"/>
                  </a:cubicBezTo>
                  <a:cubicBezTo>
                    <a:pt x="784379" y="204946"/>
                    <a:pt x="859331" y="212558"/>
                    <a:pt x="936624" y="205531"/>
                  </a:cubicBezTo>
                  <a:cubicBezTo>
                    <a:pt x="1005720" y="199090"/>
                    <a:pt x="1074231" y="193234"/>
                    <a:pt x="1142156" y="176839"/>
                  </a:cubicBezTo>
                  <a:cubicBezTo>
                    <a:pt x="1239944" y="152831"/>
                    <a:pt x="1324850" y="104815"/>
                    <a:pt x="1402144" y="41575"/>
                  </a:cubicBezTo>
                  <a:cubicBezTo>
                    <a:pt x="1428494" y="19909"/>
                    <a:pt x="1456601" y="1171"/>
                    <a:pt x="1492905" y="0"/>
                  </a:cubicBezTo>
                  <a:cubicBezTo>
                    <a:pt x="1592450" y="39233"/>
                    <a:pt x="1658619" y="143462"/>
                    <a:pt x="1653934" y="252376"/>
                  </a:cubicBezTo>
                  <a:cubicBezTo>
                    <a:pt x="1653934" y="252962"/>
                    <a:pt x="1655691" y="295122"/>
                    <a:pt x="1653934" y="312689"/>
                  </a:cubicBezTo>
                  <a:cubicBezTo>
                    <a:pt x="1132787" y="312689"/>
                    <a:pt x="550741" y="312689"/>
                    <a:pt x="29594" y="312689"/>
                  </a:cubicBezTo>
                  <a:cubicBezTo>
                    <a:pt x="-270" y="312689"/>
                    <a:pt x="-855" y="312689"/>
                    <a:pt x="316" y="283411"/>
                  </a:cubicBezTo>
                  <a:cubicBezTo>
                    <a:pt x="4415" y="199675"/>
                    <a:pt x="40134" y="128238"/>
                    <a:pt x="87564" y="61484"/>
                  </a:cubicBezTo>
                  <a:cubicBezTo>
                    <a:pt x="96933" y="48016"/>
                    <a:pt x="107473" y="34548"/>
                    <a:pt x="120941" y="24008"/>
                  </a:cubicBezTo>
                  <a:cubicBezTo>
                    <a:pt x="134994" y="21666"/>
                    <a:pt x="146705" y="26350"/>
                    <a:pt x="156660" y="35134"/>
                  </a:cubicBezTo>
                  <a:cubicBezTo>
                    <a:pt x="168371" y="64997"/>
                    <a:pt x="171884" y="97203"/>
                    <a:pt x="185352" y="125895"/>
                  </a:cubicBezTo>
                  <a:cubicBezTo>
                    <a:pt x="201162" y="159858"/>
                    <a:pt x="221071" y="190892"/>
                    <a:pt x="249764" y="221342"/>
                  </a:cubicBezTo>
                  <a:cubicBezTo>
                    <a:pt x="246836" y="169227"/>
                    <a:pt x="270844" y="132922"/>
                    <a:pt x="305392" y="102473"/>
                  </a:cubicBezTo>
                  <a:cubicBezTo>
                    <a:pt x="311833" y="97203"/>
                    <a:pt x="318274" y="89005"/>
                    <a:pt x="329985" y="91933"/>
                  </a:cubicBezTo>
                  <a:close/>
                </a:path>
              </a:pathLst>
            </a:custGeom>
            <a:solidFill>
              <a:srgbClr val="DB67C5"/>
            </a:solidFill>
            <a:ln w="5853" cap="flat">
              <a:noFill/>
              <a:prstDash val="solid"/>
              <a:miter/>
            </a:ln>
          </p:spPr>
          <p:txBody>
            <a:bodyPr rtlCol="0" anchor="ctr"/>
            <a:lstStyle/>
            <a:p>
              <a:endParaRPr lang="en-US" dirty="0"/>
            </a:p>
          </p:txBody>
        </p:sp>
        <p:sp>
          <p:nvSpPr>
            <p:cNvPr id="10" name="Freeform: Shape 64">
              <a:extLst>
                <a:ext uri="{FF2B5EF4-FFF2-40B4-BE49-F238E27FC236}">
                  <a16:creationId xmlns:a16="http://schemas.microsoft.com/office/drawing/2014/main" id="{7C5B9891-28AB-4AAF-829A-78B5128C4A01}"/>
                </a:ext>
              </a:extLst>
            </p:cNvPr>
            <p:cNvSpPr/>
            <p:nvPr/>
          </p:nvSpPr>
          <p:spPr>
            <a:xfrm>
              <a:off x="2523004" y="5844481"/>
              <a:ext cx="626548" cy="731949"/>
            </a:xfrm>
            <a:custGeom>
              <a:avLst/>
              <a:gdLst>
                <a:gd name="connsiteX0" fmla="*/ 199375 w 626548"/>
                <a:gd name="connsiteY0" fmla="*/ 593707 h 731948"/>
                <a:gd name="connsiteX1" fmla="*/ 125009 w 626548"/>
                <a:gd name="connsiteY1" fmla="*/ 737169 h 731948"/>
                <a:gd name="connsiteX2" fmla="*/ 6726 w 626548"/>
                <a:gd name="connsiteY2" fmla="*/ 526953 h 731948"/>
                <a:gd name="connsiteX3" fmla="*/ 148432 w 626548"/>
                <a:gd name="connsiteY3" fmla="*/ 239444 h 731948"/>
                <a:gd name="connsiteX4" fmla="*/ 265543 w 626548"/>
                <a:gd name="connsiteY4" fmla="*/ 156294 h 731948"/>
                <a:gd name="connsiteX5" fmla="*/ 379142 w 626548"/>
                <a:gd name="connsiteY5" fmla="*/ 536 h 731948"/>
                <a:gd name="connsiteX6" fmla="*/ 390268 w 626548"/>
                <a:gd name="connsiteY6" fmla="*/ 4049 h 731948"/>
                <a:gd name="connsiteX7" fmla="*/ 599898 w 626548"/>
                <a:gd name="connsiteY7" fmla="*/ 108279 h 731948"/>
                <a:gd name="connsiteX8" fmla="*/ 626833 w 626548"/>
                <a:gd name="connsiteY8" fmla="*/ 139313 h 731948"/>
                <a:gd name="connsiteX9" fmla="*/ 630347 w 626548"/>
                <a:gd name="connsiteY9" fmla="*/ 172105 h 731948"/>
                <a:gd name="connsiteX10" fmla="*/ 630347 w 626548"/>
                <a:gd name="connsiteY10" fmla="*/ 247056 h 731948"/>
                <a:gd name="connsiteX11" fmla="*/ 478101 w 626548"/>
                <a:gd name="connsiteY11" fmla="*/ 485379 h 731948"/>
                <a:gd name="connsiteX12" fmla="*/ 309460 w 626548"/>
                <a:gd name="connsiteY12" fmla="*/ 552132 h 731948"/>
                <a:gd name="connsiteX13" fmla="*/ 199375 w 626548"/>
                <a:gd name="connsiteY13" fmla="*/ 593707 h 7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548" h="731948">
                  <a:moveTo>
                    <a:pt x="199375" y="593707"/>
                  </a:moveTo>
                  <a:cubicBezTo>
                    <a:pt x="144918" y="626499"/>
                    <a:pt x="120910" y="671586"/>
                    <a:pt x="125009" y="737169"/>
                  </a:cubicBezTo>
                  <a:cubicBezTo>
                    <a:pt x="66453" y="680955"/>
                    <a:pt x="19609" y="602490"/>
                    <a:pt x="6726" y="526953"/>
                  </a:cubicBezTo>
                  <a:cubicBezTo>
                    <a:pt x="-886" y="514071"/>
                    <a:pt x="-31335" y="317909"/>
                    <a:pt x="148432" y="239444"/>
                  </a:cubicBezTo>
                  <a:cubicBezTo>
                    <a:pt x="206988" y="209580"/>
                    <a:pt x="226311" y="183816"/>
                    <a:pt x="265543" y="156294"/>
                  </a:cubicBezTo>
                  <a:cubicBezTo>
                    <a:pt x="321757" y="117648"/>
                    <a:pt x="363332" y="68461"/>
                    <a:pt x="379142" y="536"/>
                  </a:cubicBezTo>
                  <a:cubicBezTo>
                    <a:pt x="383826" y="-1221"/>
                    <a:pt x="386754" y="1707"/>
                    <a:pt x="390268" y="4049"/>
                  </a:cubicBezTo>
                  <a:cubicBezTo>
                    <a:pt x="453508" y="51480"/>
                    <a:pt x="524946" y="83685"/>
                    <a:pt x="599898" y="108279"/>
                  </a:cubicBezTo>
                  <a:cubicBezTo>
                    <a:pt x="616293" y="113549"/>
                    <a:pt x="628590" y="118819"/>
                    <a:pt x="626833" y="139313"/>
                  </a:cubicBezTo>
                  <a:cubicBezTo>
                    <a:pt x="626248" y="143412"/>
                    <a:pt x="630347" y="170933"/>
                    <a:pt x="630347" y="172105"/>
                  </a:cubicBezTo>
                  <a:cubicBezTo>
                    <a:pt x="632103" y="197283"/>
                    <a:pt x="632689" y="221877"/>
                    <a:pt x="630347" y="247056"/>
                  </a:cubicBezTo>
                  <a:cubicBezTo>
                    <a:pt x="622149" y="353628"/>
                    <a:pt x="560080" y="426237"/>
                    <a:pt x="478101" y="485379"/>
                  </a:cubicBezTo>
                  <a:cubicBezTo>
                    <a:pt x="427743" y="522269"/>
                    <a:pt x="368602" y="537493"/>
                    <a:pt x="309460" y="552132"/>
                  </a:cubicBezTo>
                  <a:cubicBezTo>
                    <a:pt x="270813" y="560916"/>
                    <a:pt x="232752" y="570870"/>
                    <a:pt x="199375" y="593707"/>
                  </a:cubicBezTo>
                  <a:close/>
                </a:path>
              </a:pathLst>
            </a:custGeom>
            <a:solidFill>
              <a:schemeClr val="tx1">
                <a:lumMod val="95000"/>
                <a:lumOff val="5000"/>
              </a:schemeClr>
            </a:solidFill>
            <a:ln w="5853" cap="flat">
              <a:noFill/>
              <a:prstDash val="solid"/>
              <a:miter/>
            </a:ln>
          </p:spPr>
          <p:txBody>
            <a:bodyPr rtlCol="0" anchor="ctr"/>
            <a:lstStyle/>
            <a:p>
              <a:endParaRPr lang="en-US" dirty="0"/>
            </a:p>
          </p:txBody>
        </p:sp>
        <p:sp>
          <p:nvSpPr>
            <p:cNvPr id="11" name="Freeform: Shape 65">
              <a:extLst>
                <a:ext uri="{FF2B5EF4-FFF2-40B4-BE49-F238E27FC236}">
                  <a16:creationId xmlns:a16="http://schemas.microsoft.com/office/drawing/2014/main" id="{33656C7D-65B4-48D7-9098-4C944398E15F}"/>
                </a:ext>
              </a:extLst>
            </p:cNvPr>
            <p:cNvSpPr/>
            <p:nvPr/>
          </p:nvSpPr>
          <p:spPr>
            <a:xfrm>
              <a:off x="2646451" y="5237207"/>
              <a:ext cx="1235529" cy="1317508"/>
            </a:xfrm>
            <a:custGeom>
              <a:avLst/>
              <a:gdLst>
                <a:gd name="connsiteX0" fmla="*/ 796165 w 1235529"/>
                <a:gd name="connsiteY0" fmla="*/ 950362 h 1317507"/>
                <a:gd name="connsiteX1" fmla="*/ 739366 w 1235529"/>
                <a:gd name="connsiteY1" fmla="*/ 886536 h 1317507"/>
                <a:gd name="connsiteX2" fmla="*/ 727655 w 1235529"/>
                <a:gd name="connsiteY2" fmla="*/ 723165 h 1317507"/>
                <a:gd name="connsiteX3" fmla="*/ 727655 w 1235529"/>
                <a:gd name="connsiteY3" fmla="*/ 690960 h 1317507"/>
                <a:gd name="connsiteX4" fmla="*/ 727655 w 1235529"/>
                <a:gd name="connsiteY4" fmla="*/ 690960 h 1317507"/>
                <a:gd name="connsiteX5" fmla="*/ 803778 w 1235529"/>
                <a:gd name="connsiteY5" fmla="*/ 652312 h 1317507"/>
                <a:gd name="connsiteX6" fmla="*/ 956609 w 1235529"/>
                <a:gd name="connsiteY6" fmla="*/ 509436 h 1317507"/>
                <a:gd name="connsiteX7" fmla="*/ 994670 w 1235529"/>
                <a:gd name="connsiteY7" fmla="*/ 395252 h 1317507"/>
                <a:gd name="connsiteX8" fmla="*/ 1005796 w 1235529"/>
                <a:gd name="connsiteY8" fmla="*/ 377686 h 1317507"/>
                <a:gd name="connsiteX9" fmla="*/ 1077819 w 1235529"/>
                <a:gd name="connsiteY9" fmla="*/ 324985 h 1317507"/>
                <a:gd name="connsiteX10" fmla="*/ 1119394 w 1235529"/>
                <a:gd name="connsiteY10" fmla="*/ 130580 h 1317507"/>
                <a:gd name="connsiteX11" fmla="*/ 1105341 w 1235529"/>
                <a:gd name="connsiteY11" fmla="*/ 117697 h 1317507"/>
                <a:gd name="connsiteX12" fmla="*/ 1099485 w 1235529"/>
                <a:gd name="connsiteY12" fmla="*/ 144047 h 1317507"/>
                <a:gd name="connsiteX13" fmla="*/ 1067279 w 1235529"/>
                <a:gd name="connsiteY13" fmla="*/ 150489 h 1317507"/>
                <a:gd name="connsiteX14" fmla="*/ 1044443 w 1235529"/>
                <a:gd name="connsiteY14" fmla="*/ 108914 h 1317507"/>
                <a:gd name="connsiteX15" fmla="*/ 1034488 w 1235529"/>
                <a:gd name="connsiteY15" fmla="*/ 1171 h 1317507"/>
                <a:gd name="connsiteX16" fmla="*/ 564284 w 1235529"/>
                <a:gd name="connsiteY16" fmla="*/ 62069 h 1317507"/>
                <a:gd name="connsiteX17" fmla="*/ 91738 w 1235529"/>
                <a:gd name="connsiteY17" fmla="*/ 0 h 1317507"/>
                <a:gd name="connsiteX18" fmla="*/ 58361 w 1235529"/>
                <a:gd name="connsiteY18" fmla="*/ 150489 h 1317507"/>
                <a:gd name="connsiteX19" fmla="*/ 41966 w 1235529"/>
                <a:gd name="connsiteY19" fmla="*/ 161029 h 1317507"/>
                <a:gd name="connsiteX20" fmla="*/ 30840 w 1235529"/>
                <a:gd name="connsiteY20" fmla="*/ 144633 h 1317507"/>
                <a:gd name="connsiteX21" fmla="*/ 22057 w 1235529"/>
                <a:gd name="connsiteY21" fmla="*/ 106572 h 1317507"/>
                <a:gd name="connsiteX22" fmla="*/ 19714 w 1235529"/>
                <a:gd name="connsiteY22" fmla="*/ 122967 h 1317507"/>
                <a:gd name="connsiteX23" fmla="*/ 26155 w 1235529"/>
                <a:gd name="connsiteY23" fmla="*/ 281068 h 1317507"/>
                <a:gd name="connsiteX24" fmla="*/ 111062 w 1235529"/>
                <a:gd name="connsiteY24" fmla="*/ 371830 h 1317507"/>
                <a:gd name="connsiteX25" fmla="*/ 142682 w 1235529"/>
                <a:gd name="connsiteY25" fmla="*/ 411062 h 1317507"/>
                <a:gd name="connsiteX26" fmla="*/ 252181 w 1235529"/>
                <a:gd name="connsiteY26" fmla="*/ 601369 h 1317507"/>
                <a:gd name="connsiteX27" fmla="*/ 285558 w 1235529"/>
                <a:gd name="connsiteY27" fmla="*/ 631233 h 1317507"/>
                <a:gd name="connsiteX28" fmla="*/ 461811 w 1235529"/>
                <a:gd name="connsiteY28" fmla="*/ 715553 h 1317507"/>
                <a:gd name="connsiteX29" fmla="*/ 499873 w 1235529"/>
                <a:gd name="connsiteY29" fmla="*/ 751272 h 1317507"/>
                <a:gd name="connsiteX30" fmla="*/ 501629 w 1235529"/>
                <a:gd name="connsiteY30" fmla="*/ 850817 h 1317507"/>
                <a:gd name="connsiteX31" fmla="*/ 406183 w 1235529"/>
                <a:gd name="connsiteY31" fmla="*/ 1042295 h 1317507"/>
                <a:gd name="connsiteX32" fmla="*/ 190112 w 1235529"/>
                <a:gd name="connsiteY32" fmla="*/ 1151795 h 1317507"/>
                <a:gd name="connsiteX33" fmla="*/ 97008 w 1235529"/>
                <a:gd name="connsiteY33" fmla="*/ 1181658 h 1317507"/>
                <a:gd name="connsiteX34" fmla="*/ 74757 w 1235529"/>
                <a:gd name="connsiteY34" fmla="*/ 1203324 h 1317507"/>
                <a:gd name="connsiteX35" fmla="*/ 92324 w 1235529"/>
                <a:gd name="connsiteY35" fmla="*/ 1213278 h 1317507"/>
                <a:gd name="connsiteX36" fmla="*/ 359339 w 1235529"/>
                <a:gd name="connsiteY36" fmla="*/ 1288230 h 1317507"/>
                <a:gd name="connsiteX37" fmla="*/ 642164 w 1235529"/>
                <a:gd name="connsiteY37" fmla="*/ 1322192 h 1317507"/>
                <a:gd name="connsiteX38" fmla="*/ 739952 w 1235529"/>
                <a:gd name="connsiteY38" fmla="*/ 1314580 h 1317507"/>
                <a:gd name="connsiteX39" fmla="*/ 1147501 w 1235529"/>
                <a:gd name="connsiteY39" fmla="*/ 1157064 h 1317507"/>
                <a:gd name="connsiteX40" fmla="*/ 1225380 w 1235529"/>
                <a:gd name="connsiteY40" fmla="*/ 1115490 h 1317507"/>
                <a:gd name="connsiteX41" fmla="*/ 1237677 w 1235529"/>
                <a:gd name="connsiteY41" fmla="*/ 1108463 h 1317507"/>
                <a:gd name="connsiteX42" fmla="*/ 796165 w 1235529"/>
                <a:gd name="connsiteY42" fmla="*/ 950362 h 131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5529" h="1317507">
                  <a:moveTo>
                    <a:pt x="796165" y="950362"/>
                  </a:moveTo>
                  <a:cubicBezTo>
                    <a:pt x="762789" y="940408"/>
                    <a:pt x="744051" y="920499"/>
                    <a:pt x="739366" y="886536"/>
                  </a:cubicBezTo>
                  <a:cubicBezTo>
                    <a:pt x="732925" y="842619"/>
                    <a:pt x="727655" y="723165"/>
                    <a:pt x="727655" y="723165"/>
                  </a:cubicBezTo>
                  <a:cubicBezTo>
                    <a:pt x="727655" y="712625"/>
                    <a:pt x="727655" y="701500"/>
                    <a:pt x="727655" y="690960"/>
                  </a:cubicBezTo>
                  <a:cubicBezTo>
                    <a:pt x="727655" y="690960"/>
                    <a:pt x="727655" y="690960"/>
                    <a:pt x="727655" y="690960"/>
                  </a:cubicBezTo>
                  <a:cubicBezTo>
                    <a:pt x="752834" y="678077"/>
                    <a:pt x="779184" y="666366"/>
                    <a:pt x="803778" y="652312"/>
                  </a:cubicBezTo>
                  <a:cubicBezTo>
                    <a:pt x="865847" y="617179"/>
                    <a:pt x="922646" y="575019"/>
                    <a:pt x="956609" y="509436"/>
                  </a:cubicBezTo>
                  <a:cubicBezTo>
                    <a:pt x="975347" y="473132"/>
                    <a:pt x="983544" y="433899"/>
                    <a:pt x="994670" y="395252"/>
                  </a:cubicBezTo>
                  <a:cubicBezTo>
                    <a:pt x="996427" y="388226"/>
                    <a:pt x="995841" y="379442"/>
                    <a:pt x="1005796" y="377686"/>
                  </a:cubicBezTo>
                  <a:cubicBezTo>
                    <a:pt x="1038001" y="371244"/>
                    <a:pt x="1059667" y="349579"/>
                    <a:pt x="1077819" y="324985"/>
                  </a:cubicBezTo>
                  <a:cubicBezTo>
                    <a:pt x="1121736" y="267015"/>
                    <a:pt x="1151014" y="204946"/>
                    <a:pt x="1119394" y="130580"/>
                  </a:cubicBezTo>
                  <a:cubicBezTo>
                    <a:pt x="1113539" y="127652"/>
                    <a:pt x="1114710" y="117112"/>
                    <a:pt x="1105341" y="117697"/>
                  </a:cubicBezTo>
                  <a:cubicBezTo>
                    <a:pt x="1102998" y="127066"/>
                    <a:pt x="1101827" y="135850"/>
                    <a:pt x="1099485" y="144047"/>
                  </a:cubicBezTo>
                  <a:cubicBezTo>
                    <a:pt x="1093044" y="165128"/>
                    <a:pt x="1081333" y="167470"/>
                    <a:pt x="1067279" y="150489"/>
                  </a:cubicBezTo>
                  <a:cubicBezTo>
                    <a:pt x="1056739" y="138192"/>
                    <a:pt x="1050884" y="123553"/>
                    <a:pt x="1044443" y="108914"/>
                  </a:cubicBezTo>
                  <a:cubicBezTo>
                    <a:pt x="1029804" y="74951"/>
                    <a:pt x="1030975" y="39233"/>
                    <a:pt x="1034488" y="1171"/>
                  </a:cubicBezTo>
                  <a:cubicBezTo>
                    <a:pt x="878729" y="43331"/>
                    <a:pt x="722971" y="62655"/>
                    <a:pt x="564284" y="62069"/>
                  </a:cubicBezTo>
                  <a:cubicBezTo>
                    <a:pt x="405598" y="60898"/>
                    <a:pt x="249253" y="42746"/>
                    <a:pt x="91738" y="0"/>
                  </a:cubicBezTo>
                  <a:cubicBezTo>
                    <a:pt x="118088" y="61484"/>
                    <a:pt x="85882" y="105401"/>
                    <a:pt x="58361" y="150489"/>
                  </a:cubicBezTo>
                  <a:cubicBezTo>
                    <a:pt x="54848" y="156344"/>
                    <a:pt x="50163" y="162785"/>
                    <a:pt x="41966" y="161029"/>
                  </a:cubicBezTo>
                  <a:cubicBezTo>
                    <a:pt x="33768" y="159272"/>
                    <a:pt x="33182" y="151074"/>
                    <a:pt x="30840" y="144633"/>
                  </a:cubicBezTo>
                  <a:cubicBezTo>
                    <a:pt x="26155" y="132336"/>
                    <a:pt x="29083" y="118283"/>
                    <a:pt x="22057" y="106572"/>
                  </a:cubicBezTo>
                  <a:cubicBezTo>
                    <a:pt x="20885" y="111842"/>
                    <a:pt x="23228" y="117697"/>
                    <a:pt x="19714" y="122967"/>
                  </a:cubicBezTo>
                  <a:cubicBezTo>
                    <a:pt x="-13077" y="176839"/>
                    <a:pt x="-780" y="229539"/>
                    <a:pt x="26155" y="281068"/>
                  </a:cubicBezTo>
                  <a:cubicBezTo>
                    <a:pt x="46064" y="318544"/>
                    <a:pt x="70072" y="355434"/>
                    <a:pt x="111062" y="371830"/>
                  </a:cubicBezTo>
                  <a:cubicBezTo>
                    <a:pt x="132142" y="380028"/>
                    <a:pt x="138583" y="391739"/>
                    <a:pt x="142682" y="411062"/>
                  </a:cubicBezTo>
                  <a:cubicBezTo>
                    <a:pt x="159077" y="486014"/>
                    <a:pt x="188941" y="553353"/>
                    <a:pt x="252181" y="601369"/>
                  </a:cubicBezTo>
                  <a:cubicBezTo>
                    <a:pt x="253352" y="602540"/>
                    <a:pt x="275018" y="624206"/>
                    <a:pt x="285558" y="631233"/>
                  </a:cubicBezTo>
                  <a:cubicBezTo>
                    <a:pt x="340015" y="668123"/>
                    <a:pt x="399742" y="694473"/>
                    <a:pt x="461811" y="715553"/>
                  </a:cubicBezTo>
                  <a:cubicBezTo>
                    <a:pt x="480549" y="721994"/>
                    <a:pt x="496945" y="728435"/>
                    <a:pt x="499873" y="751272"/>
                  </a:cubicBezTo>
                  <a:cubicBezTo>
                    <a:pt x="500458" y="754200"/>
                    <a:pt x="505143" y="826809"/>
                    <a:pt x="501629" y="850817"/>
                  </a:cubicBezTo>
                  <a:cubicBezTo>
                    <a:pt x="495774" y="927525"/>
                    <a:pt x="458298" y="989009"/>
                    <a:pt x="406183" y="1042295"/>
                  </a:cubicBezTo>
                  <a:cubicBezTo>
                    <a:pt x="346456" y="1103193"/>
                    <a:pt x="271505" y="1133642"/>
                    <a:pt x="190112" y="1151795"/>
                  </a:cubicBezTo>
                  <a:cubicBezTo>
                    <a:pt x="157906" y="1158821"/>
                    <a:pt x="126872" y="1168190"/>
                    <a:pt x="97008" y="1181658"/>
                  </a:cubicBezTo>
                  <a:cubicBezTo>
                    <a:pt x="87054" y="1185757"/>
                    <a:pt x="75342" y="1189270"/>
                    <a:pt x="74757" y="1203324"/>
                  </a:cubicBezTo>
                  <a:cubicBezTo>
                    <a:pt x="78856" y="1209765"/>
                    <a:pt x="85882" y="1211521"/>
                    <a:pt x="92324" y="1213278"/>
                  </a:cubicBezTo>
                  <a:cubicBezTo>
                    <a:pt x="181329" y="1239043"/>
                    <a:pt x="269162" y="1267149"/>
                    <a:pt x="359339" y="1288230"/>
                  </a:cubicBezTo>
                  <a:cubicBezTo>
                    <a:pt x="452442" y="1309895"/>
                    <a:pt x="546132" y="1325120"/>
                    <a:pt x="642164" y="1322192"/>
                  </a:cubicBezTo>
                  <a:cubicBezTo>
                    <a:pt x="674955" y="1321021"/>
                    <a:pt x="707161" y="1316337"/>
                    <a:pt x="739952" y="1314580"/>
                  </a:cubicBezTo>
                  <a:cubicBezTo>
                    <a:pt x="892197" y="1304040"/>
                    <a:pt x="1029218" y="1255438"/>
                    <a:pt x="1147501" y="1157064"/>
                  </a:cubicBezTo>
                  <a:cubicBezTo>
                    <a:pt x="1170338" y="1137741"/>
                    <a:pt x="1194346" y="1119589"/>
                    <a:pt x="1225380" y="1115490"/>
                  </a:cubicBezTo>
                  <a:cubicBezTo>
                    <a:pt x="1230065" y="1114904"/>
                    <a:pt x="1234749" y="1112562"/>
                    <a:pt x="1237677" y="1108463"/>
                  </a:cubicBezTo>
                  <a:cubicBezTo>
                    <a:pt x="1217182" y="1089725"/>
                    <a:pt x="919718" y="988423"/>
                    <a:pt x="796165" y="950362"/>
                  </a:cubicBezTo>
                  <a:close/>
                </a:path>
              </a:pathLst>
            </a:custGeom>
            <a:solidFill>
              <a:srgbClr val="C09679"/>
            </a:solidFill>
            <a:ln w="5853" cap="flat">
              <a:noFill/>
              <a:prstDash val="solid"/>
              <a:miter/>
            </a:ln>
          </p:spPr>
          <p:txBody>
            <a:bodyPr rtlCol="0" anchor="ctr"/>
            <a:lstStyle/>
            <a:p>
              <a:endParaRPr lang="en-US" dirty="0"/>
            </a:p>
          </p:txBody>
        </p:sp>
        <p:sp>
          <p:nvSpPr>
            <p:cNvPr id="12" name="Freeform: Shape 66">
              <a:extLst>
                <a:ext uri="{FF2B5EF4-FFF2-40B4-BE49-F238E27FC236}">
                  <a16:creationId xmlns:a16="http://schemas.microsoft.com/office/drawing/2014/main" id="{D6488666-70EF-4EEB-9C36-B7F782BC4905}"/>
                </a:ext>
              </a:extLst>
            </p:cNvPr>
            <p:cNvSpPr/>
            <p:nvPr/>
          </p:nvSpPr>
          <p:spPr>
            <a:xfrm>
              <a:off x="3152765" y="6016001"/>
              <a:ext cx="5856" cy="70267"/>
            </a:xfrm>
            <a:custGeom>
              <a:avLst/>
              <a:gdLst>
                <a:gd name="connsiteX0" fmla="*/ 0 w 0"/>
                <a:gd name="connsiteY0" fmla="*/ 74951 h 70267"/>
                <a:gd name="connsiteX1" fmla="*/ 0 w 0"/>
                <a:gd name="connsiteY1" fmla="*/ 0 h 70267"/>
                <a:gd name="connsiteX2" fmla="*/ 0 w 0"/>
                <a:gd name="connsiteY2" fmla="*/ 74951 h 70267"/>
              </a:gdLst>
              <a:ahLst/>
              <a:cxnLst>
                <a:cxn ang="0">
                  <a:pos x="connsiteX0" y="connsiteY0"/>
                </a:cxn>
                <a:cxn ang="0">
                  <a:pos x="connsiteX1" y="connsiteY1"/>
                </a:cxn>
                <a:cxn ang="0">
                  <a:pos x="connsiteX2" y="connsiteY2"/>
                </a:cxn>
              </a:cxnLst>
              <a:rect l="l" t="t" r="r" b="b"/>
              <a:pathLst>
                <a:path h="70267">
                  <a:moveTo>
                    <a:pt x="0" y="74951"/>
                  </a:moveTo>
                  <a:cubicBezTo>
                    <a:pt x="0" y="49773"/>
                    <a:pt x="0" y="25179"/>
                    <a:pt x="0" y="0"/>
                  </a:cubicBezTo>
                  <a:cubicBezTo>
                    <a:pt x="5856" y="25179"/>
                    <a:pt x="5856" y="50358"/>
                    <a:pt x="0" y="74951"/>
                  </a:cubicBezTo>
                  <a:close/>
                </a:path>
              </a:pathLst>
            </a:custGeom>
            <a:solidFill>
              <a:srgbClr val="C09679"/>
            </a:solidFill>
            <a:ln w="5853" cap="flat">
              <a:noFill/>
              <a:prstDash val="solid"/>
              <a:miter/>
            </a:ln>
          </p:spPr>
          <p:txBody>
            <a:bodyPr rtlCol="0" anchor="ctr"/>
            <a:lstStyle/>
            <a:p>
              <a:endParaRPr lang="en-US"/>
            </a:p>
          </p:txBody>
        </p:sp>
      </p:grpSp>
      <p:grpSp>
        <p:nvGrpSpPr>
          <p:cNvPr id="17" name="Group 69">
            <a:extLst>
              <a:ext uri="{FF2B5EF4-FFF2-40B4-BE49-F238E27FC236}">
                <a16:creationId xmlns:a16="http://schemas.microsoft.com/office/drawing/2014/main" id="{3C439EBA-CAFD-415D-A774-FCA40CDA277A}"/>
              </a:ext>
            </a:extLst>
          </p:cNvPr>
          <p:cNvGrpSpPr>
            <a:grpSpLocks noChangeAspect="1"/>
          </p:cNvGrpSpPr>
          <p:nvPr/>
        </p:nvGrpSpPr>
        <p:grpSpPr>
          <a:xfrm>
            <a:off x="11619631" y="5475095"/>
            <a:ext cx="1419653" cy="1620000"/>
            <a:chOff x="10255665" y="4623530"/>
            <a:chExt cx="1780099" cy="2031315"/>
          </a:xfrm>
        </p:grpSpPr>
        <p:sp>
          <p:nvSpPr>
            <p:cNvPr id="18" name="Freeform: Shape 70">
              <a:extLst>
                <a:ext uri="{FF2B5EF4-FFF2-40B4-BE49-F238E27FC236}">
                  <a16:creationId xmlns:a16="http://schemas.microsoft.com/office/drawing/2014/main" id="{C4B5C953-7A08-4B54-8BC3-714D9651286C}"/>
                </a:ext>
              </a:extLst>
            </p:cNvPr>
            <p:cNvSpPr/>
            <p:nvPr/>
          </p:nvSpPr>
          <p:spPr>
            <a:xfrm>
              <a:off x="10527907" y="5069090"/>
              <a:ext cx="1235529" cy="1469753"/>
            </a:xfrm>
            <a:custGeom>
              <a:avLst/>
              <a:gdLst>
                <a:gd name="connsiteX0" fmla="*/ 1210323 w 1235529"/>
                <a:gd name="connsiteY0" fmla="*/ 283472 h 1469752"/>
                <a:gd name="connsiteX1" fmla="*/ 1094383 w 1235529"/>
                <a:gd name="connsiteY1" fmla="*/ 460897 h 1469752"/>
                <a:gd name="connsiteX2" fmla="*/ 1096725 w 1235529"/>
                <a:gd name="connsiteY2" fmla="*/ 316849 h 1469752"/>
                <a:gd name="connsiteX3" fmla="*/ 914030 w 1235529"/>
                <a:gd name="connsiteY3" fmla="*/ 106048 h 1469752"/>
                <a:gd name="connsiteX4" fmla="*/ 446754 w 1235529"/>
                <a:gd name="connsiteY4" fmla="*/ 34610 h 1469752"/>
                <a:gd name="connsiteX5" fmla="*/ 353651 w 1235529"/>
                <a:gd name="connsiteY5" fmla="*/ 8260 h 1469752"/>
                <a:gd name="connsiteX6" fmla="*/ 326129 w 1235529"/>
                <a:gd name="connsiteY6" fmla="*/ 5917 h 1469752"/>
                <a:gd name="connsiteX7" fmla="*/ 196135 w 1235529"/>
                <a:gd name="connsiteY7" fmla="*/ 108390 h 1469752"/>
                <a:gd name="connsiteX8" fmla="*/ 120013 w 1235529"/>
                <a:gd name="connsiteY8" fmla="*/ 192711 h 1469752"/>
                <a:gd name="connsiteX9" fmla="*/ 94833 w 1235529"/>
                <a:gd name="connsiteY9" fmla="*/ 310408 h 1469752"/>
                <a:gd name="connsiteX10" fmla="*/ 111815 w 1235529"/>
                <a:gd name="connsiteY10" fmla="*/ 404097 h 1469752"/>
                <a:gd name="connsiteX11" fmla="*/ 19296 w 1235529"/>
                <a:gd name="connsiteY11" fmla="*/ 294012 h 1469752"/>
                <a:gd name="connsiteX12" fmla="*/ 3486 w 1235529"/>
                <a:gd name="connsiteY12" fmla="*/ 328560 h 1469752"/>
                <a:gd name="connsiteX13" fmla="*/ 118841 w 1235529"/>
                <a:gd name="connsiteY13" fmla="*/ 537605 h 1469752"/>
                <a:gd name="connsiteX14" fmla="*/ 157488 w 1235529"/>
                <a:gd name="connsiteY14" fmla="*/ 582693 h 1469752"/>
                <a:gd name="connsiteX15" fmla="*/ 169200 w 1235529"/>
                <a:gd name="connsiteY15" fmla="*/ 619583 h 1469752"/>
                <a:gd name="connsiteX16" fmla="*/ 277528 w 1235529"/>
                <a:gd name="connsiteY16" fmla="*/ 769486 h 1469752"/>
                <a:gd name="connsiteX17" fmla="*/ 438557 w 1235529"/>
                <a:gd name="connsiteY17" fmla="*/ 856149 h 1469752"/>
                <a:gd name="connsiteX18" fmla="*/ 433872 w 1235529"/>
                <a:gd name="connsiteY18" fmla="*/ 1021862 h 1469752"/>
                <a:gd name="connsiteX19" fmla="*/ 356579 w 1235529"/>
                <a:gd name="connsiteY19" fmla="*/ 1120822 h 1469752"/>
                <a:gd name="connsiteX20" fmla="*/ 110058 w 1235529"/>
                <a:gd name="connsiteY20" fmla="*/ 1192260 h 1469752"/>
                <a:gd name="connsiteX21" fmla="*/ 247664 w 1235529"/>
                <a:gd name="connsiteY21" fmla="*/ 1336307 h 1469752"/>
                <a:gd name="connsiteX22" fmla="*/ 757100 w 1235529"/>
                <a:gd name="connsiteY22" fmla="*/ 1454590 h 1469752"/>
                <a:gd name="connsiteX23" fmla="*/ 1135372 w 1235529"/>
                <a:gd name="connsiteY23" fmla="*/ 1193431 h 1469752"/>
                <a:gd name="connsiteX24" fmla="*/ 862501 w 1235529"/>
                <a:gd name="connsiteY24" fmla="*/ 1114966 h 1469752"/>
                <a:gd name="connsiteX25" fmla="*/ 807459 w 1235529"/>
                <a:gd name="connsiteY25" fmla="*/ 1052897 h 1469752"/>
                <a:gd name="connsiteX26" fmla="*/ 798089 w 1235529"/>
                <a:gd name="connsiteY26" fmla="*/ 856149 h 1469752"/>
                <a:gd name="connsiteX27" fmla="*/ 798089 w 1235529"/>
                <a:gd name="connsiteY27" fmla="*/ 856149 h 1469752"/>
                <a:gd name="connsiteX28" fmla="*/ 850790 w 1235529"/>
                <a:gd name="connsiteY28" fmla="*/ 833312 h 1469752"/>
                <a:gd name="connsiteX29" fmla="*/ 1077987 w 1235529"/>
                <a:gd name="connsiteY29" fmla="*/ 586792 h 1469752"/>
                <a:gd name="connsiteX30" fmla="*/ 1121318 w 1235529"/>
                <a:gd name="connsiteY30" fmla="*/ 534677 h 1469752"/>
                <a:gd name="connsiteX31" fmla="*/ 1232575 w 1235529"/>
                <a:gd name="connsiteY31" fmla="*/ 387116 h 1469752"/>
                <a:gd name="connsiteX32" fmla="*/ 1210323 w 1235529"/>
                <a:gd name="connsiteY32" fmla="*/ 283472 h 1469752"/>
                <a:gd name="connsiteX33" fmla="*/ 788721 w 1235529"/>
                <a:gd name="connsiteY33" fmla="*/ 886012 h 1469752"/>
                <a:gd name="connsiteX34" fmla="*/ 789306 w 1235529"/>
                <a:gd name="connsiteY34" fmla="*/ 887183 h 1469752"/>
                <a:gd name="connsiteX35" fmla="*/ 788135 w 1235529"/>
                <a:gd name="connsiteY35" fmla="*/ 888940 h 1469752"/>
                <a:gd name="connsiteX36" fmla="*/ 788721 w 1235529"/>
                <a:gd name="connsiteY36" fmla="*/ 886012 h 146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5529" h="1469752">
                  <a:moveTo>
                    <a:pt x="1210323" y="283472"/>
                  </a:moveTo>
                  <a:cubicBezTo>
                    <a:pt x="1179874" y="348469"/>
                    <a:pt x="1142398" y="405854"/>
                    <a:pt x="1094383" y="460897"/>
                  </a:cubicBezTo>
                  <a:cubicBezTo>
                    <a:pt x="1100238" y="409953"/>
                    <a:pt x="1101409" y="363108"/>
                    <a:pt x="1096725" y="316849"/>
                  </a:cubicBezTo>
                  <a:cubicBezTo>
                    <a:pt x="1082672" y="176315"/>
                    <a:pt x="991324" y="152892"/>
                    <a:pt x="914030" y="106048"/>
                  </a:cubicBezTo>
                  <a:cubicBezTo>
                    <a:pt x="774082" y="8260"/>
                    <a:pt x="618323" y="3575"/>
                    <a:pt x="446754" y="34610"/>
                  </a:cubicBezTo>
                  <a:cubicBezTo>
                    <a:pt x="410450" y="41051"/>
                    <a:pt x="379415" y="33439"/>
                    <a:pt x="353651" y="8260"/>
                  </a:cubicBezTo>
                  <a:cubicBezTo>
                    <a:pt x="343696" y="-1695"/>
                    <a:pt x="337255" y="-2866"/>
                    <a:pt x="326129" y="5917"/>
                  </a:cubicBezTo>
                  <a:cubicBezTo>
                    <a:pt x="283384" y="40465"/>
                    <a:pt x="238881" y="73256"/>
                    <a:pt x="196135" y="108390"/>
                  </a:cubicBezTo>
                  <a:cubicBezTo>
                    <a:pt x="166857" y="132398"/>
                    <a:pt x="136994" y="157577"/>
                    <a:pt x="120013" y="192711"/>
                  </a:cubicBezTo>
                  <a:cubicBezTo>
                    <a:pt x="101860" y="215547"/>
                    <a:pt x="91320" y="278788"/>
                    <a:pt x="94833" y="310408"/>
                  </a:cubicBezTo>
                  <a:cubicBezTo>
                    <a:pt x="99518" y="343199"/>
                    <a:pt x="105374" y="370720"/>
                    <a:pt x="111815" y="404097"/>
                  </a:cubicBezTo>
                  <a:cubicBezTo>
                    <a:pt x="64384" y="377747"/>
                    <a:pt x="38620" y="339686"/>
                    <a:pt x="19296" y="294012"/>
                  </a:cubicBezTo>
                  <a:cubicBezTo>
                    <a:pt x="9342" y="305138"/>
                    <a:pt x="6414" y="316849"/>
                    <a:pt x="3486" y="328560"/>
                  </a:cubicBezTo>
                  <a:cubicBezTo>
                    <a:pt x="-17594" y="407611"/>
                    <a:pt x="61457" y="517696"/>
                    <a:pt x="118841" y="537605"/>
                  </a:cubicBezTo>
                  <a:cubicBezTo>
                    <a:pt x="144020" y="546388"/>
                    <a:pt x="152804" y="559856"/>
                    <a:pt x="157488" y="582693"/>
                  </a:cubicBezTo>
                  <a:cubicBezTo>
                    <a:pt x="159830" y="595575"/>
                    <a:pt x="165686" y="607286"/>
                    <a:pt x="169200" y="619583"/>
                  </a:cubicBezTo>
                  <a:cubicBezTo>
                    <a:pt x="187352" y="682238"/>
                    <a:pt x="224828" y="730839"/>
                    <a:pt x="277528" y="769486"/>
                  </a:cubicBezTo>
                  <a:cubicBezTo>
                    <a:pt x="327301" y="805791"/>
                    <a:pt x="382343" y="832727"/>
                    <a:pt x="438557" y="856149"/>
                  </a:cubicBezTo>
                  <a:cubicBezTo>
                    <a:pt x="442655" y="877229"/>
                    <a:pt x="435629" y="1004881"/>
                    <a:pt x="433872" y="1021862"/>
                  </a:cubicBezTo>
                  <a:cubicBezTo>
                    <a:pt x="427431" y="1072220"/>
                    <a:pt x="426846" y="1103255"/>
                    <a:pt x="356579" y="1120822"/>
                  </a:cubicBezTo>
                  <a:cubicBezTo>
                    <a:pt x="274014" y="1141902"/>
                    <a:pt x="192036" y="1168252"/>
                    <a:pt x="110058" y="1192260"/>
                  </a:cubicBezTo>
                  <a:cubicBezTo>
                    <a:pt x="151633" y="1244374"/>
                    <a:pt x="194378" y="1295318"/>
                    <a:pt x="247664" y="1336307"/>
                  </a:cubicBezTo>
                  <a:cubicBezTo>
                    <a:pt x="399324" y="1454590"/>
                    <a:pt x="568551" y="1499678"/>
                    <a:pt x="757100" y="1454590"/>
                  </a:cubicBezTo>
                  <a:cubicBezTo>
                    <a:pt x="915787" y="1416529"/>
                    <a:pt x="1038169" y="1322254"/>
                    <a:pt x="1135372" y="1193431"/>
                  </a:cubicBezTo>
                  <a:cubicBezTo>
                    <a:pt x="1044610" y="1167081"/>
                    <a:pt x="953849" y="1140145"/>
                    <a:pt x="862501" y="1114966"/>
                  </a:cubicBezTo>
                  <a:cubicBezTo>
                    <a:pt x="829710" y="1105597"/>
                    <a:pt x="812728" y="1085688"/>
                    <a:pt x="807459" y="1052897"/>
                  </a:cubicBezTo>
                  <a:cubicBezTo>
                    <a:pt x="801017" y="1015421"/>
                    <a:pt x="798089" y="883670"/>
                    <a:pt x="798089" y="856149"/>
                  </a:cubicBezTo>
                  <a:lnTo>
                    <a:pt x="798089" y="856149"/>
                  </a:lnTo>
                  <a:cubicBezTo>
                    <a:pt x="815656" y="848537"/>
                    <a:pt x="833223" y="841510"/>
                    <a:pt x="850790" y="833312"/>
                  </a:cubicBezTo>
                  <a:cubicBezTo>
                    <a:pt x="960290" y="782368"/>
                    <a:pt x="1051637" y="714444"/>
                    <a:pt x="1077987" y="586792"/>
                  </a:cubicBezTo>
                  <a:cubicBezTo>
                    <a:pt x="1083257" y="561027"/>
                    <a:pt x="1095554" y="547559"/>
                    <a:pt x="1121318" y="534677"/>
                  </a:cubicBezTo>
                  <a:cubicBezTo>
                    <a:pt x="1181631" y="505399"/>
                    <a:pt x="1215593" y="450942"/>
                    <a:pt x="1232575" y="387116"/>
                  </a:cubicBezTo>
                  <a:cubicBezTo>
                    <a:pt x="1240773" y="351397"/>
                    <a:pt x="1235502" y="316263"/>
                    <a:pt x="1210323" y="283472"/>
                  </a:cubicBezTo>
                  <a:close/>
                  <a:moveTo>
                    <a:pt x="788721" y="886012"/>
                  </a:moveTo>
                  <a:cubicBezTo>
                    <a:pt x="788721" y="886598"/>
                    <a:pt x="789306" y="886598"/>
                    <a:pt x="789306" y="887183"/>
                  </a:cubicBezTo>
                  <a:cubicBezTo>
                    <a:pt x="789306" y="887769"/>
                    <a:pt x="788721" y="888355"/>
                    <a:pt x="788135" y="888940"/>
                  </a:cubicBezTo>
                  <a:cubicBezTo>
                    <a:pt x="788135" y="887183"/>
                    <a:pt x="788135" y="886598"/>
                    <a:pt x="788721" y="886012"/>
                  </a:cubicBezTo>
                  <a:close/>
                </a:path>
              </a:pathLst>
            </a:custGeom>
            <a:solidFill>
              <a:srgbClr val="F8DFC9"/>
            </a:solidFill>
            <a:ln w="5853"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87A7F631-78EC-4F2A-B485-CD174E420C2C}"/>
                </a:ext>
              </a:extLst>
            </p:cNvPr>
            <p:cNvSpPr/>
            <p:nvPr/>
          </p:nvSpPr>
          <p:spPr>
            <a:xfrm>
              <a:off x="10447882" y="4623530"/>
              <a:ext cx="1370208" cy="1674699"/>
            </a:xfrm>
            <a:custGeom>
              <a:avLst/>
              <a:gdLst>
                <a:gd name="connsiteX0" fmla="*/ 37838 w 1370207"/>
                <a:gd name="connsiteY0" fmla="*/ 1675881 h 1674698"/>
                <a:gd name="connsiteX1" fmla="*/ 13245 w 1370207"/>
                <a:gd name="connsiteY1" fmla="*/ 1452783 h 1674698"/>
                <a:gd name="connsiteX2" fmla="*/ 60675 w 1370207"/>
                <a:gd name="connsiteY2" fmla="*/ 1167616 h 1674698"/>
                <a:gd name="connsiteX3" fmla="*/ 36082 w 1370207"/>
                <a:gd name="connsiteY3" fmla="*/ 907042 h 1674698"/>
                <a:gd name="connsiteX4" fmla="*/ 20857 w 1370207"/>
                <a:gd name="connsiteY4" fmla="*/ 678674 h 1674698"/>
                <a:gd name="connsiteX5" fmla="*/ 75314 w 1370207"/>
                <a:gd name="connsiteY5" fmla="*/ 383553 h 1674698"/>
                <a:gd name="connsiteX6" fmla="*/ 378048 w 1370207"/>
                <a:gd name="connsiteY6" fmla="*/ 66765 h 1674698"/>
                <a:gd name="connsiteX7" fmla="*/ 1088331 w 1370207"/>
                <a:gd name="connsiteY7" fmla="*/ 116538 h 1674698"/>
                <a:gd name="connsiteX8" fmla="*/ 1327239 w 1370207"/>
                <a:gd name="connsiteY8" fmla="*/ 439181 h 1674698"/>
                <a:gd name="connsiteX9" fmla="*/ 1342463 w 1370207"/>
                <a:gd name="connsiteY9" fmla="*/ 516475 h 1674698"/>
                <a:gd name="connsiteX10" fmla="*/ 1358273 w 1370207"/>
                <a:gd name="connsiteY10" fmla="*/ 664621 h 1674698"/>
                <a:gd name="connsiteX11" fmla="*/ 1346562 w 1370207"/>
                <a:gd name="connsiteY11" fmla="*/ 891232 h 1674698"/>
                <a:gd name="connsiteX12" fmla="*/ 1324311 w 1370207"/>
                <a:gd name="connsiteY12" fmla="*/ 1147122 h 1674698"/>
                <a:gd name="connsiteX13" fmla="*/ 1357688 w 1370207"/>
                <a:gd name="connsiteY13" fmla="*/ 1415893 h 1674698"/>
                <a:gd name="connsiteX14" fmla="*/ 1364129 w 1370207"/>
                <a:gd name="connsiteY14" fmla="*/ 1602101 h 1674698"/>
                <a:gd name="connsiteX15" fmla="*/ 1333680 w 1370207"/>
                <a:gd name="connsiteY15" fmla="*/ 1653630 h 1674698"/>
                <a:gd name="connsiteX16" fmla="*/ 1271611 w 1370207"/>
                <a:gd name="connsiteY16" fmla="*/ 1650702 h 1674698"/>
                <a:gd name="connsiteX17" fmla="*/ 1215397 w 1370207"/>
                <a:gd name="connsiteY17" fmla="*/ 1646603 h 1674698"/>
                <a:gd name="connsiteX18" fmla="*/ 934329 w 1370207"/>
                <a:gd name="connsiteY18" fmla="*/ 1566967 h 1674698"/>
                <a:gd name="connsiteX19" fmla="*/ 881043 w 1370207"/>
                <a:gd name="connsiteY19" fmla="*/ 1503727 h 1674698"/>
                <a:gd name="connsiteX20" fmla="*/ 870503 w 1370207"/>
                <a:gd name="connsiteY20" fmla="*/ 1384859 h 1674698"/>
                <a:gd name="connsiteX21" fmla="*/ 872259 w 1370207"/>
                <a:gd name="connsiteY21" fmla="*/ 1309322 h 1674698"/>
                <a:gd name="connsiteX22" fmla="*/ 898024 w 1370207"/>
                <a:gd name="connsiteY22" fmla="*/ 1288242 h 1674698"/>
                <a:gd name="connsiteX23" fmla="*/ 1043828 w 1370207"/>
                <a:gd name="connsiteY23" fmla="*/ 1205092 h 1674698"/>
                <a:gd name="connsiteX24" fmla="*/ 1136347 w 1370207"/>
                <a:gd name="connsiteY24" fmla="*/ 1076269 h 1674698"/>
                <a:gd name="connsiteX25" fmla="*/ 1157427 w 1370207"/>
                <a:gd name="connsiteY25" fmla="*/ 1010686 h 1674698"/>
                <a:gd name="connsiteX26" fmla="*/ 1182606 w 1370207"/>
                <a:gd name="connsiteY26" fmla="*/ 983165 h 1674698"/>
                <a:gd name="connsiteX27" fmla="*/ 1307915 w 1370207"/>
                <a:gd name="connsiteY27" fmla="*/ 815695 h 1674698"/>
                <a:gd name="connsiteX28" fmla="*/ 1292106 w 1370207"/>
                <a:gd name="connsiteY28" fmla="*/ 746014 h 1674698"/>
                <a:gd name="connsiteX29" fmla="*/ 1264584 w 1370207"/>
                <a:gd name="connsiteY29" fmla="*/ 791687 h 1674698"/>
                <a:gd name="connsiteX30" fmla="*/ 1191975 w 1370207"/>
                <a:gd name="connsiteY30" fmla="*/ 895331 h 1674698"/>
                <a:gd name="connsiteX31" fmla="*/ 1173822 w 1370207"/>
                <a:gd name="connsiteY31" fmla="*/ 906457 h 1674698"/>
                <a:gd name="connsiteX32" fmla="*/ 1170894 w 1370207"/>
                <a:gd name="connsiteY32" fmla="*/ 887719 h 1674698"/>
                <a:gd name="connsiteX33" fmla="*/ 1166210 w 1370207"/>
                <a:gd name="connsiteY33" fmla="*/ 729618 h 1674698"/>
                <a:gd name="connsiteX34" fmla="*/ 947797 w 1370207"/>
                <a:gd name="connsiteY34" fmla="*/ 553950 h 1674698"/>
                <a:gd name="connsiteX35" fmla="*/ 635694 w 1370207"/>
                <a:gd name="connsiteY35" fmla="*/ 489539 h 1674698"/>
                <a:gd name="connsiteX36" fmla="*/ 524438 w 1370207"/>
                <a:gd name="connsiteY36" fmla="*/ 495395 h 1674698"/>
                <a:gd name="connsiteX37" fmla="*/ 434262 w 1370207"/>
                <a:gd name="connsiteY37" fmla="*/ 463774 h 1674698"/>
                <a:gd name="connsiteX38" fmla="*/ 403812 w 1370207"/>
                <a:gd name="connsiteY38" fmla="*/ 462018 h 1674698"/>
                <a:gd name="connsiteX39" fmla="*/ 238685 w 1370207"/>
                <a:gd name="connsiteY39" fmla="*/ 616020 h 1674698"/>
                <a:gd name="connsiteX40" fmla="*/ 201794 w 1370207"/>
                <a:gd name="connsiteY40" fmla="*/ 682188 h 1674698"/>
                <a:gd name="connsiteX41" fmla="*/ 180129 w 1370207"/>
                <a:gd name="connsiteY41" fmla="*/ 794615 h 1674698"/>
                <a:gd name="connsiteX42" fmla="*/ 194768 w 1370207"/>
                <a:gd name="connsiteY42" fmla="*/ 863126 h 1674698"/>
                <a:gd name="connsiteX43" fmla="*/ 96394 w 1370207"/>
                <a:gd name="connsiteY43" fmla="*/ 758311 h 1674698"/>
                <a:gd name="connsiteX44" fmla="*/ 92295 w 1370207"/>
                <a:gd name="connsiteY44" fmla="*/ 847315 h 1674698"/>
                <a:gd name="connsiteX45" fmla="*/ 181300 w 1370207"/>
                <a:gd name="connsiteY45" fmla="*/ 970283 h 1674698"/>
                <a:gd name="connsiteX46" fmla="*/ 195353 w 1370207"/>
                <a:gd name="connsiteY46" fmla="*/ 977895 h 1674698"/>
                <a:gd name="connsiteX47" fmla="*/ 243370 w 1370207"/>
                <a:gd name="connsiteY47" fmla="*/ 1033523 h 1674698"/>
                <a:gd name="connsiteX48" fmla="*/ 292556 w 1370207"/>
                <a:gd name="connsiteY48" fmla="*/ 1147122 h 1674698"/>
                <a:gd name="connsiteX49" fmla="*/ 436018 w 1370207"/>
                <a:gd name="connsiteY49" fmla="*/ 1260134 h 1674698"/>
                <a:gd name="connsiteX50" fmla="*/ 493988 w 1370207"/>
                <a:gd name="connsiteY50" fmla="*/ 1287656 h 1674698"/>
                <a:gd name="connsiteX51" fmla="*/ 521510 w 1370207"/>
                <a:gd name="connsiteY51" fmla="*/ 1310493 h 1674698"/>
                <a:gd name="connsiteX52" fmla="*/ 523266 w 1370207"/>
                <a:gd name="connsiteY52" fmla="*/ 1416479 h 1674698"/>
                <a:gd name="connsiteX53" fmla="*/ 515068 w 1370207"/>
                <a:gd name="connsiteY53" fmla="*/ 1499043 h 1674698"/>
                <a:gd name="connsiteX54" fmla="*/ 452999 w 1370207"/>
                <a:gd name="connsiteY54" fmla="*/ 1570481 h 1674698"/>
                <a:gd name="connsiteX55" fmla="*/ 189498 w 1370207"/>
                <a:gd name="connsiteY55" fmla="*/ 1646018 h 1674698"/>
                <a:gd name="connsiteX56" fmla="*/ 56576 w 1370207"/>
                <a:gd name="connsiteY56" fmla="*/ 1676467 h 1674698"/>
                <a:gd name="connsiteX57" fmla="*/ 37838 w 1370207"/>
                <a:gd name="connsiteY57" fmla="*/ 1675881 h 1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70207" h="1674698">
                  <a:moveTo>
                    <a:pt x="37838" y="1675881"/>
                  </a:moveTo>
                  <a:cubicBezTo>
                    <a:pt x="-10763" y="1605614"/>
                    <a:pt x="-4908" y="1529492"/>
                    <a:pt x="13245" y="1452783"/>
                  </a:cubicBezTo>
                  <a:cubicBezTo>
                    <a:pt x="35496" y="1359094"/>
                    <a:pt x="57747" y="1264819"/>
                    <a:pt x="60675" y="1167616"/>
                  </a:cubicBezTo>
                  <a:cubicBezTo>
                    <a:pt x="63017" y="1079782"/>
                    <a:pt x="49549" y="993120"/>
                    <a:pt x="36082" y="907042"/>
                  </a:cubicBezTo>
                  <a:cubicBezTo>
                    <a:pt x="24370" y="831506"/>
                    <a:pt x="6218" y="754797"/>
                    <a:pt x="20857" y="678674"/>
                  </a:cubicBezTo>
                  <a:cubicBezTo>
                    <a:pt x="40180" y="580301"/>
                    <a:pt x="39009" y="478413"/>
                    <a:pt x="75314" y="383553"/>
                  </a:cubicBezTo>
                  <a:cubicBezTo>
                    <a:pt x="131527" y="234821"/>
                    <a:pt x="231658" y="128249"/>
                    <a:pt x="378048" y="66765"/>
                  </a:cubicBezTo>
                  <a:cubicBezTo>
                    <a:pt x="622811" y="-35708"/>
                    <a:pt x="862305" y="-21069"/>
                    <a:pt x="1088331" y="116538"/>
                  </a:cubicBezTo>
                  <a:cubicBezTo>
                    <a:pt x="1208956" y="189733"/>
                    <a:pt x="1290349" y="299818"/>
                    <a:pt x="1327239" y="439181"/>
                  </a:cubicBezTo>
                  <a:cubicBezTo>
                    <a:pt x="1334265" y="464360"/>
                    <a:pt x="1341878" y="490710"/>
                    <a:pt x="1342463" y="516475"/>
                  </a:cubicBezTo>
                  <a:cubicBezTo>
                    <a:pt x="1343049" y="566247"/>
                    <a:pt x="1349490" y="615434"/>
                    <a:pt x="1358273" y="664621"/>
                  </a:cubicBezTo>
                  <a:cubicBezTo>
                    <a:pt x="1371741" y="740744"/>
                    <a:pt x="1358859" y="815695"/>
                    <a:pt x="1346562" y="891232"/>
                  </a:cubicBezTo>
                  <a:cubicBezTo>
                    <a:pt x="1332509" y="976138"/>
                    <a:pt x="1324897" y="1061044"/>
                    <a:pt x="1324311" y="1147122"/>
                  </a:cubicBezTo>
                  <a:cubicBezTo>
                    <a:pt x="1323726" y="1237883"/>
                    <a:pt x="1338950" y="1326888"/>
                    <a:pt x="1357688" y="1415893"/>
                  </a:cubicBezTo>
                  <a:cubicBezTo>
                    <a:pt x="1370571" y="1477377"/>
                    <a:pt x="1382282" y="1539446"/>
                    <a:pt x="1364129" y="1602101"/>
                  </a:cubicBezTo>
                  <a:cubicBezTo>
                    <a:pt x="1358859" y="1619668"/>
                    <a:pt x="1340121" y="1636649"/>
                    <a:pt x="1333680" y="1653630"/>
                  </a:cubicBezTo>
                  <a:cubicBezTo>
                    <a:pt x="1312600" y="1662414"/>
                    <a:pt x="1292106" y="1651874"/>
                    <a:pt x="1271611" y="1650702"/>
                  </a:cubicBezTo>
                  <a:cubicBezTo>
                    <a:pt x="1252873" y="1649531"/>
                    <a:pt x="1234135" y="1647189"/>
                    <a:pt x="1215397" y="1646603"/>
                  </a:cubicBezTo>
                  <a:cubicBezTo>
                    <a:pt x="1121122" y="1621424"/>
                    <a:pt x="1028019" y="1593903"/>
                    <a:pt x="934329" y="1566967"/>
                  </a:cubicBezTo>
                  <a:cubicBezTo>
                    <a:pt x="903294" y="1557599"/>
                    <a:pt x="886313" y="1534762"/>
                    <a:pt x="881043" y="1503727"/>
                  </a:cubicBezTo>
                  <a:cubicBezTo>
                    <a:pt x="874602" y="1464495"/>
                    <a:pt x="870503" y="1424677"/>
                    <a:pt x="870503" y="1384859"/>
                  </a:cubicBezTo>
                  <a:cubicBezTo>
                    <a:pt x="870503" y="1359679"/>
                    <a:pt x="868746" y="1334500"/>
                    <a:pt x="872259" y="1309322"/>
                  </a:cubicBezTo>
                  <a:cubicBezTo>
                    <a:pt x="876359" y="1297025"/>
                    <a:pt x="887484" y="1293511"/>
                    <a:pt x="898024" y="1288242"/>
                  </a:cubicBezTo>
                  <a:cubicBezTo>
                    <a:pt x="948968" y="1264819"/>
                    <a:pt x="999326" y="1240226"/>
                    <a:pt x="1043828" y="1205092"/>
                  </a:cubicBezTo>
                  <a:cubicBezTo>
                    <a:pt x="1087160" y="1171130"/>
                    <a:pt x="1119366" y="1129555"/>
                    <a:pt x="1136347" y="1076269"/>
                  </a:cubicBezTo>
                  <a:cubicBezTo>
                    <a:pt x="1143373" y="1054603"/>
                    <a:pt x="1151571" y="1032938"/>
                    <a:pt x="1157427" y="1010686"/>
                  </a:cubicBezTo>
                  <a:cubicBezTo>
                    <a:pt x="1160940" y="997219"/>
                    <a:pt x="1169138" y="989021"/>
                    <a:pt x="1182606" y="983165"/>
                  </a:cubicBezTo>
                  <a:cubicBezTo>
                    <a:pt x="1256387" y="951545"/>
                    <a:pt x="1292106" y="890647"/>
                    <a:pt x="1307915" y="815695"/>
                  </a:cubicBezTo>
                  <a:cubicBezTo>
                    <a:pt x="1312600" y="792273"/>
                    <a:pt x="1306744" y="768851"/>
                    <a:pt x="1292106" y="746014"/>
                  </a:cubicBezTo>
                  <a:cubicBezTo>
                    <a:pt x="1279223" y="760653"/>
                    <a:pt x="1273367" y="777634"/>
                    <a:pt x="1264584" y="791687"/>
                  </a:cubicBezTo>
                  <a:cubicBezTo>
                    <a:pt x="1241748" y="827407"/>
                    <a:pt x="1218911" y="863126"/>
                    <a:pt x="1191975" y="895331"/>
                  </a:cubicBezTo>
                  <a:cubicBezTo>
                    <a:pt x="1187290" y="901187"/>
                    <a:pt x="1182020" y="909970"/>
                    <a:pt x="1173822" y="906457"/>
                  </a:cubicBezTo>
                  <a:cubicBezTo>
                    <a:pt x="1166796" y="903529"/>
                    <a:pt x="1170309" y="894160"/>
                    <a:pt x="1170894" y="887719"/>
                  </a:cubicBezTo>
                  <a:cubicBezTo>
                    <a:pt x="1173237" y="835019"/>
                    <a:pt x="1175579" y="782318"/>
                    <a:pt x="1166210" y="729618"/>
                  </a:cubicBezTo>
                  <a:cubicBezTo>
                    <a:pt x="1152157" y="666963"/>
                    <a:pt x="987029" y="575616"/>
                    <a:pt x="947797" y="553950"/>
                  </a:cubicBezTo>
                  <a:cubicBezTo>
                    <a:pt x="827757" y="487782"/>
                    <a:pt x="772129" y="469630"/>
                    <a:pt x="635694" y="489539"/>
                  </a:cubicBezTo>
                  <a:cubicBezTo>
                    <a:pt x="621055" y="491881"/>
                    <a:pt x="552544" y="500079"/>
                    <a:pt x="524438" y="495395"/>
                  </a:cubicBezTo>
                  <a:cubicBezTo>
                    <a:pt x="492232" y="490124"/>
                    <a:pt x="460026" y="482512"/>
                    <a:pt x="434262" y="463774"/>
                  </a:cubicBezTo>
                  <a:cubicBezTo>
                    <a:pt x="424307" y="456162"/>
                    <a:pt x="415523" y="452649"/>
                    <a:pt x="403812" y="462018"/>
                  </a:cubicBezTo>
                  <a:cubicBezTo>
                    <a:pt x="348184" y="507691"/>
                    <a:pt x="289628" y="564490"/>
                    <a:pt x="238685" y="616020"/>
                  </a:cubicBezTo>
                  <a:cubicBezTo>
                    <a:pt x="225217" y="629488"/>
                    <a:pt x="204722" y="681017"/>
                    <a:pt x="201794" y="682188"/>
                  </a:cubicBezTo>
                  <a:cubicBezTo>
                    <a:pt x="172516" y="733717"/>
                    <a:pt x="176030" y="775292"/>
                    <a:pt x="180129" y="794615"/>
                  </a:cubicBezTo>
                  <a:cubicBezTo>
                    <a:pt x="183057" y="817452"/>
                    <a:pt x="194768" y="846145"/>
                    <a:pt x="194768" y="863126"/>
                  </a:cubicBezTo>
                  <a:cubicBezTo>
                    <a:pt x="194768" y="872495"/>
                    <a:pt x="122744" y="807497"/>
                    <a:pt x="96394" y="758311"/>
                  </a:cubicBezTo>
                  <a:cubicBezTo>
                    <a:pt x="79998" y="787589"/>
                    <a:pt x="82341" y="818037"/>
                    <a:pt x="92295" y="847315"/>
                  </a:cubicBezTo>
                  <a:cubicBezTo>
                    <a:pt x="108691" y="897088"/>
                    <a:pt x="139140" y="938077"/>
                    <a:pt x="181300" y="970283"/>
                  </a:cubicBezTo>
                  <a:cubicBezTo>
                    <a:pt x="185399" y="973796"/>
                    <a:pt x="190083" y="977310"/>
                    <a:pt x="195353" y="977895"/>
                  </a:cubicBezTo>
                  <a:cubicBezTo>
                    <a:pt x="228144" y="982580"/>
                    <a:pt x="236342" y="1006002"/>
                    <a:pt x="243370" y="1033523"/>
                  </a:cubicBezTo>
                  <a:cubicBezTo>
                    <a:pt x="253324" y="1073927"/>
                    <a:pt x="268548" y="1112574"/>
                    <a:pt x="292556" y="1147122"/>
                  </a:cubicBezTo>
                  <a:cubicBezTo>
                    <a:pt x="328861" y="1199237"/>
                    <a:pt x="382732" y="1229686"/>
                    <a:pt x="436018" y="1260134"/>
                  </a:cubicBezTo>
                  <a:cubicBezTo>
                    <a:pt x="454756" y="1270675"/>
                    <a:pt x="474079" y="1280044"/>
                    <a:pt x="493988" y="1287656"/>
                  </a:cubicBezTo>
                  <a:cubicBezTo>
                    <a:pt x="505114" y="1292340"/>
                    <a:pt x="517411" y="1297025"/>
                    <a:pt x="521510" y="1310493"/>
                  </a:cubicBezTo>
                  <a:cubicBezTo>
                    <a:pt x="524438" y="1345626"/>
                    <a:pt x="522095" y="1381345"/>
                    <a:pt x="523266" y="1416479"/>
                  </a:cubicBezTo>
                  <a:cubicBezTo>
                    <a:pt x="519753" y="1444000"/>
                    <a:pt x="519168" y="1471521"/>
                    <a:pt x="515068" y="1499043"/>
                  </a:cubicBezTo>
                  <a:cubicBezTo>
                    <a:pt x="509799" y="1536518"/>
                    <a:pt x="489304" y="1560526"/>
                    <a:pt x="452999" y="1570481"/>
                  </a:cubicBezTo>
                  <a:cubicBezTo>
                    <a:pt x="365165" y="1595074"/>
                    <a:pt x="277917" y="1622010"/>
                    <a:pt x="189498" y="1646018"/>
                  </a:cubicBezTo>
                  <a:cubicBezTo>
                    <a:pt x="143825" y="1650702"/>
                    <a:pt x="98736" y="1658315"/>
                    <a:pt x="56576" y="1676467"/>
                  </a:cubicBezTo>
                  <a:cubicBezTo>
                    <a:pt x="51306" y="1677052"/>
                    <a:pt x="44279" y="1679980"/>
                    <a:pt x="37838" y="1675881"/>
                  </a:cubicBezTo>
                  <a:close/>
                </a:path>
              </a:pathLst>
            </a:custGeom>
            <a:solidFill>
              <a:srgbClr val="D18A21"/>
            </a:solidFill>
            <a:ln w="5853" cap="flat">
              <a:noFill/>
              <a:prstDash val="solid"/>
              <a:miter/>
            </a:ln>
          </p:spPr>
          <p:txBody>
            <a:bodyPr rtlCol="0" anchor="ctr"/>
            <a:lstStyle/>
            <a:p>
              <a:r>
                <a:rPr lang="en-US" dirty="0"/>
                <a:t>	</a:t>
              </a:r>
            </a:p>
          </p:txBody>
        </p:sp>
        <p:sp>
          <p:nvSpPr>
            <p:cNvPr id="20" name="Freeform: Shape 72">
              <a:extLst>
                <a:ext uri="{FF2B5EF4-FFF2-40B4-BE49-F238E27FC236}">
                  <a16:creationId xmlns:a16="http://schemas.microsoft.com/office/drawing/2014/main" id="{60D70512-98A8-44E4-9FDB-A88EE4F7CEAC}"/>
                </a:ext>
              </a:extLst>
            </p:cNvPr>
            <p:cNvSpPr/>
            <p:nvPr/>
          </p:nvSpPr>
          <p:spPr>
            <a:xfrm>
              <a:off x="10255665" y="6262521"/>
              <a:ext cx="1780099" cy="392324"/>
            </a:xfrm>
            <a:custGeom>
              <a:avLst/>
              <a:gdLst>
                <a:gd name="connsiteX0" fmla="*/ 1407028 w 1780099"/>
                <a:gd name="connsiteY0" fmla="*/ 1171 h 392324"/>
                <a:gd name="connsiteX1" fmla="*/ 1525897 w 1780099"/>
                <a:gd name="connsiteY1" fmla="*/ 13468 h 392324"/>
                <a:gd name="connsiteX2" fmla="*/ 1717375 w 1780099"/>
                <a:gd name="connsiteY2" fmla="*/ 140534 h 392324"/>
                <a:gd name="connsiteX3" fmla="*/ 1781201 w 1780099"/>
                <a:gd name="connsiteY3" fmla="*/ 381785 h 392324"/>
                <a:gd name="connsiteX4" fmla="*/ 1764219 w 1780099"/>
                <a:gd name="connsiteY4" fmla="*/ 397009 h 392324"/>
                <a:gd name="connsiteX5" fmla="*/ 1747824 w 1780099"/>
                <a:gd name="connsiteY5" fmla="*/ 397009 h 392324"/>
                <a:gd name="connsiteX6" fmla="*/ 26281 w 1780099"/>
                <a:gd name="connsiteY6" fmla="*/ 397009 h 392324"/>
                <a:gd name="connsiteX7" fmla="*/ 1687 w 1780099"/>
                <a:gd name="connsiteY7" fmla="*/ 367731 h 392324"/>
                <a:gd name="connsiteX8" fmla="*/ 229469 w 1780099"/>
                <a:gd name="connsiteY8" fmla="*/ 36890 h 392324"/>
                <a:gd name="connsiteX9" fmla="*/ 381715 w 1780099"/>
                <a:gd name="connsiteY9" fmla="*/ 0 h 392324"/>
                <a:gd name="connsiteX10" fmla="*/ 408065 w 1780099"/>
                <a:gd name="connsiteY10" fmla="*/ 22837 h 392324"/>
                <a:gd name="connsiteX11" fmla="*/ 723681 w 1780099"/>
                <a:gd name="connsiteY11" fmla="*/ 247106 h 392324"/>
                <a:gd name="connsiteX12" fmla="*/ 1176904 w 1780099"/>
                <a:gd name="connsiteY12" fmla="*/ 197333 h 392324"/>
                <a:gd name="connsiteX13" fmla="*/ 1384192 w 1780099"/>
                <a:gd name="connsiteY13" fmla="*/ 21080 h 392324"/>
                <a:gd name="connsiteX14" fmla="*/ 1407028 w 1780099"/>
                <a:gd name="connsiteY14" fmla="*/ 1171 h 3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0099" h="392324">
                  <a:moveTo>
                    <a:pt x="1407028" y="1171"/>
                  </a:moveTo>
                  <a:cubicBezTo>
                    <a:pt x="1447432" y="-585"/>
                    <a:pt x="1486665" y="5856"/>
                    <a:pt x="1525897" y="13468"/>
                  </a:cubicBezTo>
                  <a:cubicBezTo>
                    <a:pt x="1603191" y="35134"/>
                    <a:pt x="1669944" y="74366"/>
                    <a:pt x="1717375" y="140534"/>
                  </a:cubicBezTo>
                  <a:cubicBezTo>
                    <a:pt x="1769489" y="212558"/>
                    <a:pt x="1787642" y="293951"/>
                    <a:pt x="1781201" y="381785"/>
                  </a:cubicBezTo>
                  <a:cubicBezTo>
                    <a:pt x="1780615" y="394081"/>
                    <a:pt x="1775930" y="398180"/>
                    <a:pt x="1764219" y="397009"/>
                  </a:cubicBezTo>
                  <a:cubicBezTo>
                    <a:pt x="1758950" y="396423"/>
                    <a:pt x="1753680" y="397009"/>
                    <a:pt x="1747824" y="397009"/>
                  </a:cubicBezTo>
                  <a:cubicBezTo>
                    <a:pt x="1173976" y="397009"/>
                    <a:pt x="600128" y="397009"/>
                    <a:pt x="26281" y="397009"/>
                  </a:cubicBezTo>
                  <a:cubicBezTo>
                    <a:pt x="-2412" y="397009"/>
                    <a:pt x="-1826" y="397009"/>
                    <a:pt x="1687" y="367731"/>
                  </a:cubicBezTo>
                  <a:cubicBezTo>
                    <a:pt x="18083" y="216071"/>
                    <a:pt x="92448" y="105401"/>
                    <a:pt x="229469" y="36890"/>
                  </a:cubicBezTo>
                  <a:cubicBezTo>
                    <a:pt x="278071" y="15810"/>
                    <a:pt x="328429" y="1757"/>
                    <a:pt x="381715" y="0"/>
                  </a:cubicBezTo>
                  <a:cubicBezTo>
                    <a:pt x="396939" y="0"/>
                    <a:pt x="401038" y="13468"/>
                    <a:pt x="408065" y="22837"/>
                  </a:cubicBezTo>
                  <a:cubicBezTo>
                    <a:pt x="490628" y="129409"/>
                    <a:pt x="594858" y="207873"/>
                    <a:pt x="723681" y="247106"/>
                  </a:cubicBezTo>
                  <a:cubicBezTo>
                    <a:pt x="881197" y="295122"/>
                    <a:pt x="1032857" y="278141"/>
                    <a:pt x="1176904" y="197333"/>
                  </a:cubicBezTo>
                  <a:cubicBezTo>
                    <a:pt x="1257711" y="152245"/>
                    <a:pt x="1325050" y="91933"/>
                    <a:pt x="1384192" y="21080"/>
                  </a:cubicBezTo>
                  <a:cubicBezTo>
                    <a:pt x="1391219" y="12882"/>
                    <a:pt x="1396489" y="4099"/>
                    <a:pt x="1407028" y="1171"/>
                  </a:cubicBezTo>
                  <a:close/>
                </a:path>
              </a:pathLst>
            </a:custGeom>
            <a:solidFill>
              <a:srgbClr val="00B050"/>
            </a:solidFill>
            <a:ln w="5853" cap="flat">
              <a:noFill/>
              <a:prstDash val="solid"/>
              <a:miter/>
            </a:ln>
          </p:spPr>
          <p:txBody>
            <a:bodyPr rtlCol="0" anchor="ctr"/>
            <a:lstStyle/>
            <a:p>
              <a:endParaRPr lang="en-US" dirty="0"/>
            </a:p>
          </p:txBody>
        </p:sp>
        <p:sp>
          <p:nvSpPr>
            <p:cNvPr id="21" name="Freeform: Shape 73">
              <a:extLst>
                <a:ext uri="{FF2B5EF4-FFF2-40B4-BE49-F238E27FC236}">
                  <a16:creationId xmlns:a16="http://schemas.microsoft.com/office/drawing/2014/main" id="{6837862E-1360-4BE0-B378-0D96FB81ABA7}"/>
                </a:ext>
              </a:extLst>
            </p:cNvPr>
            <p:cNvSpPr/>
            <p:nvPr/>
          </p:nvSpPr>
          <p:spPr>
            <a:xfrm>
              <a:off x="10603708" y="5246212"/>
              <a:ext cx="1036439" cy="339624"/>
            </a:xfrm>
            <a:custGeom>
              <a:avLst/>
              <a:gdLst>
                <a:gd name="connsiteX0" fmla="*/ 1019752 w 1036439"/>
                <a:gd name="connsiteY0" fmla="*/ 20859 h 339624"/>
                <a:gd name="connsiteX1" fmla="*/ 899713 w 1036439"/>
                <a:gd name="connsiteY1" fmla="*/ 3292 h 339624"/>
                <a:gd name="connsiteX2" fmla="*/ 776160 w 1036439"/>
                <a:gd name="connsiteY2" fmla="*/ 364 h 339624"/>
                <a:gd name="connsiteX3" fmla="*/ 625671 w 1036439"/>
                <a:gd name="connsiteY3" fmla="*/ 26129 h 339624"/>
                <a:gd name="connsiteX4" fmla="*/ 571800 w 1036439"/>
                <a:gd name="connsiteY4" fmla="*/ 80586 h 339624"/>
                <a:gd name="connsiteX5" fmla="*/ 466985 w 1036439"/>
                <a:gd name="connsiteY5" fmla="*/ 80586 h 339624"/>
                <a:gd name="connsiteX6" fmla="*/ 413114 w 1036439"/>
                <a:gd name="connsiteY6" fmla="*/ 26129 h 339624"/>
                <a:gd name="connsiteX7" fmla="*/ 262624 w 1036439"/>
                <a:gd name="connsiteY7" fmla="*/ 364 h 339624"/>
                <a:gd name="connsiteX8" fmla="*/ 45382 w 1036439"/>
                <a:gd name="connsiteY8" fmla="*/ 16760 h 339624"/>
                <a:gd name="connsiteX9" fmla="*/ 18447 w 1036439"/>
                <a:gd name="connsiteY9" fmla="*/ 21444 h 339624"/>
                <a:gd name="connsiteX10" fmla="*/ 2051 w 1036439"/>
                <a:gd name="connsiteY10" fmla="*/ 47209 h 339624"/>
                <a:gd name="connsiteX11" fmla="*/ 23717 w 1036439"/>
                <a:gd name="connsiteY11" fmla="*/ 99909 h 339624"/>
                <a:gd name="connsiteX12" fmla="*/ 45968 w 1036439"/>
                <a:gd name="connsiteY12" fmla="*/ 172518 h 339624"/>
                <a:gd name="connsiteX13" fmla="*/ 150783 w 1036439"/>
                <a:gd name="connsiteY13" fmla="*/ 318322 h 339624"/>
                <a:gd name="connsiteX14" fmla="*/ 322352 w 1036439"/>
                <a:gd name="connsiteY14" fmla="*/ 336475 h 339624"/>
                <a:gd name="connsiteX15" fmla="*/ 477525 w 1036439"/>
                <a:gd name="connsiteY15" fmla="*/ 161393 h 339624"/>
                <a:gd name="connsiteX16" fmla="*/ 563602 w 1036439"/>
                <a:gd name="connsiteY16" fmla="*/ 156708 h 339624"/>
                <a:gd name="connsiteX17" fmla="*/ 708821 w 1036439"/>
                <a:gd name="connsiteY17" fmla="*/ 335304 h 339624"/>
                <a:gd name="connsiteX18" fmla="*/ 844085 w 1036439"/>
                <a:gd name="connsiteY18" fmla="*/ 333547 h 339624"/>
                <a:gd name="connsiteX19" fmla="*/ 996330 w 1036439"/>
                <a:gd name="connsiteY19" fmla="*/ 161978 h 339624"/>
                <a:gd name="connsiteX20" fmla="*/ 1013311 w 1036439"/>
                <a:gd name="connsiteY20" fmla="*/ 108692 h 339624"/>
                <a:gd name="connsiteX21" fmla="*/ 1038490 w 1036439"/>
                <a:gd name="connsiteY21" fmla="*/ 47209 h 339624"/>
                <a:gd name="connsiteX22" fmla="*/ 1019752 w 1036439"/>
                <a:gd name="connsiteY22" fmla="*/ 20859 h 339624"/>
                <a:gd name="connsiteX23" fmla="*/ 440049 w 1036439"/>
                <a:gd name="connsiteY23" fmla="*/ 166077 h 339624"/>
                <a:gd name="connsiteX24" fmla="*/ 294830 w 1036439"/>
                <a:gd name="connsiteY24" fmla="*/ 315395 h 339624"/>
                <a:gd name="connsiteX25" fmla="*/ 201141 w 1036439"/>
                <a:gd name="connsiteY25" fmla="*/ 311881 h 339624"/>
                <a:gd name="connsiteX26" fmla="*/ 91642 w 1036439"/>
                <a:gd name="connsiteY26" fmla="*/ 222291 h 339624"/>
                <a:gd name="connsiteX27" fmla="*/ 72318 w 1036439"/>
                <a:gd name="connsiteY27" fmla="*/ 112206 h 339624"/>
                <a:gd name="connsiteX28" fmla="*/ 154296 w 1036439"/>
                <a:gd name="connsiteY28" fmla="*/ 39596 h 339624"/>
                <a:gd name="connsiteX29" fmla="*/ 230419 w 1036439"/>
                <a:gd name="connsiteY29" fmla="*/ 39596 h 339624"/>
                <a:gd name="connsiteX30" fmla="*/ 351630 w 1036439"/>
                <a:gd name="connsiteY30" fmla="*/ 47794 h 339624"/>
                <a:gd name="connsiteX31" fmla="*/ 440049 w 1036439"/>
                <a:gd name="connsiteY31" fmla="*/ 166077 h 339624"/>
                <a:gd name="connsiteX32" fmla="*/ 949485 w 1036439"/>
                <a:gd name="connsiteY32" fmla="*/ 215264 h 339624"/>
                <a:gd name="connsiteX33" fmla="*/ 767377 w 1036439"/>
                <a:gd name="connsiteY33" fmla="*/ 317152 h 339624"/>
                <a:gd name="connsiteX34" fmla="*/ 656121 w 1036439"/>
                <a:gd name="connsiteY34" fmla="*/ 284360 h 339624"/>
                <a:gd name="connsiteX35" fmla="*/ 615717 w 1036439"/>
                <a:gd name="connsiteY35" fmla="*/ 87027 h 339624"/>
                <a:gd name="connsiteX36" fmla="*/ 650850 w 1036439"/>
                <a:gd name="connsiteY36" fmla="*/ 58920 h 339624"/>
                <a:gd name="connsiteX37" fmla="*/ 735756 w 1036439"/>
                <a:gd name="connsiteY37" fmla="*/ 40182 h 339624"/>
                <a:gd name="connsiteX38" fmla="*/ 883317 w 1036439"/>
                <a:gd name="connsiteY38" fmla="*/ 40182 h 339624"/>
                <a:gd name="connsiteX39" fmla="*/ 966467 w 1036439"/>
                <a:gd name="connsiteY39" fmla="*/ 128016 h 339624"/>
                <a:gd name="connsiteX40" fmla="*/ 949485 w 1036439"/>
                <a:gd name="connsiteY40" fmla="*/ 215264 h 3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6439" h="339624">
                  <a:moveTo>
                    <a:pt x="1019752" y="20859"/>
                  </a:moveTo>
                  <a:cubicBezTo>
                    <a:pt x="979349" y="15589"/>
                    <a:pt x="939531" y="9147"/>
                    <a:pt x="899713" y="3292"/>
                  </a:cubicBezTo>
                  <a:cubicBezTo>
                    <a:pt x="858724" y="2121"/>
                    <a:pt x="817149" y="-807"/>
                    <a:pt x="776160" y="364"/>
                  </a:cubicBezTo>
                  <a:cubicBezTo>
                    <a:pt x="724631" y="950"/>
                    <a:pt x="673687" y="5048"/>
                    <a:pt x="625671" y="26129"/>
                  </a:cubicBezTo>
                  <a:cubicBezTo>
                    <a:pt x="600492" y="37254"/>
                    <a:pt x="577070" y="50722"/>
                    <a:pt x="571800" y="80586"/>
                  </a:cubicBezTo>
                  <a:cubicBezTo>
                    <a:pt x="570043" y="89369"/>
                    <a:pt x="468742" y="88784"/>
                    <a:pt x="466985" y="80586"/>
                  </a:cubicBezTo>
                  <a:cubicBezTo>
                    <a:pt x="461129" y="50722"/>
                    <a:pt x="438292" y="37254"/>
                    <a:pt x="413114" y="26129"/>
                  </a:cubicBezTo>
                  <a:cubicBezTo>
                    <a:pt x="365097" y="5048"/>
                    <a:pt x="313569" y="1535"/>
                    <a:pt x="262624" y="364"/>
                  </a:cubicBezTo>
                  <a:cubicBezTo>
                    <a:pt x="189430" y="-1978"/>
                    <a:pt x="117406" y="7391"/>
                    <a:pt x="45382" y="16760"/>
                  </a:cubicBezTo>
                  <a:cubicBezTo>
                    <a:pt x="36599" y="18517"/>
                    <a:pt x="27230" y="20859"/>
                    <a:pt x="18447" y="21444"/>
                  </a:cubicBezTo>
                  <a:cubicBezTo>
                    <a:pt x="1465" y="23201"/>
                    <a:pt x="-3219" y="29642"/>
                    <a:pt x="2051" y="47209"/>
                  </a:cubicBezTo>
                  <a:cubicBezTo>
                    <a:pt x="9663" y="75901"/>
                    <a:pt x="15519" y="89954"/>
                    <a:pt x="23717" y="99909"/>
                  </a:cubicBezTo>
                  <a:cubicBezTo>
                    <a:pt x="43040" y="123917"/>
                    <a:pt x="43040" y="149096"/>
                    <a:pt x="45968" y="172518"/>
                  </a:cubicBezTo>
                  <a:cubicBezTo>
                    <a:pt x="54751" y="240443"/>
                    <a:pt x="87543" y="290216"/>
                    <a:pt x="150783" y="318322"/>
                  </a:cubicBezTo>
                  <a:cubicBezTo>
                    <a:pt x="205826" y="342331"/>
                    <a:pt x="263796" y="346430"/>
                    <a:pt x="322352" y="336475"/>
                  </a:cubicBezTo>
                  <a:cubicBezTo>
                    <a:pt x="417798" y="320079"/>
                    <a:pt x="471669" y="258596"/>
                    <a:pt x="477525" y="161393"/>
                  </a:cubicBezTo>
                  <a:cubicBezTo>
                    <a:pt x="479867" y="127430"/>
                    <a:pt x="563602" y="134457"/>
                    <a:pt x="563602" y="156708"/>
                  </a:cubicBezTo>
                  <a:cubicBezTo>
                    <a:pt x="564187" y="249812"/>
                    <a:pt x="620402" y="317152"/>
                    <a:pt x="708821" y="335304"/>
                  </a:cubicBezTo>
                  <a:cubicBezTo>
                    <a:pt x="753909" y="344673"/>
                    <a:pt x="798997" y="343502"/>
                    <a:pt x="844085" y="333547"/>
                  </a:cubicBezTo>
                  <a:cubicBezTo>
                    <a:pt x="937189" y="313053"/>
                    <a:pt x="984619" y="258010"/>
                    <a:pt x="996330" y="161978"/>
                  </a:cubicBezTo>
                  <a:cubicBezTo>
                    <a:pt x="998673" y="143826"/>
                    <a:pt x="997501" y="123331"/>
                    <a:pt x="1013311" y="108692"/>
                  </a:cubicBezTo>
                  <a:cubicBezTo>
                    <a:pt x="1033806" y="92882"/>
                    <a:pt x="1030293" y="67703"/>
                    <a:pt x="1038490" y="47209"/>
                  </a:cubicBezTo>
                  <a:cubicBezTo>
                    <a:pt x="1044346" y="27300"/>
                    <a:pt x="1035562" y="23201"/>
                    <a:pt x="1019752" y="20859"/>
                  </a:cubicBezTo>
                  <a:close/>
                  <a:moveTo>
                    <a:pt x="440049" y="166077"/>
                  </a:moveTo>
                  <a:cubicBezTo>
                    <a:pt x="435950" y="251569"/>
                    <a:pt x="379736" y="308954"/>
                    <a:pt x="294830" y="315395"/>
                  </a:cubicBezTo>
                  <a:cubicBezTo>
                    <a:pt x="263211" y="317737"/>
                    <a:pt x="232176" y="318322"/>
                    <a:pt x="201141" y="311881"/>
                  </a:cubicBezTo>
                  <a:cubicBezTo>
                    <a:pt x="149027" y="300756"/>
                    <a:pt x="112722" y="270892"/>
                    <a:pt x="91642" y="222291"/>
                  </a:cubicBezTo>
                  <a:cubicBezTo>
                    <a:pt x="76417" y="187157"/>
                    <a:pt x="69976" y="150267"/>
                    <a:pt x="72318" y="112206"/>
                  </a:cubicBezTo>
                  <a:cubicBezTo>
                    <a:pt x="74075" y="74145"/>
                    <a:pt x="110379" y="41939"/>
                    <a:pt x="154296" y="39596"/>
                  </a:cubicBezTo>
                  <a:cubicBezTo>
                    <a:pt x="179475" y="38425"/>
                    <a:pt x="204655" y="39596"/>
                    <a:pt x="230419" y="39596"/>
                  </a:cubicBezTo>
                  <a:cubicBezTo>
                    <a:pt x="270822" y="37840"/>
                    <a:pt x="311812" y="37840"/>
                    <a:pt x="351630" y="47794"/>
                  </a:cubicBezTo>
                  <a:cubicBezTo>
                    <a:pt x="416627" y="63604"/>
                    <a:pt x="443562" y="98738"/>
                    <a:pt x="440049" y="166077"/>
                  </a:cubicBezTo>
                  <a:close/>
                  <a:moveTo>
                    <a:pt x="949485" y="215264"/>
                  </a:moveTo>
                  <a:cubicBezTo>
                    <a:pt x="922550" y="284946"/>
                    <a:pt x="868678" y="317152"/>
                    <a:pt x="767377" y="317152"/>
                  </a:cubicBezTo>
                  <a:cubicBezTo>
                    <a:pt x="734586" y="317737"/>
                    <a:pt x="693010" y="310710"/>
                    <a:pt x="656121" y="284360"/>
                  </a:cubicBezTo>
                  <a:cubicBezTo>
                    <a:pt x="598735" y="243371"/>
                    <a:pt x="579412" y="148510"/>
                    <a:pt x="615717" y="87027"/>
                  </a:cubicBezTo>
                  <a:cubicBezTo>
                    <a:pt x="623915" y="72973"/>
                    <a:pt x="636211" y="64775"/>
                    <a:pt x="650850" y="58920"/>
                  </a:cubicBezTo>
                  <a:cubicBezTo>
                    <a:pt x="677786" y="47794"/>
                    <a:pt x="706478" y="41939"/>
                    <a:pt x="735756" y="40182"/>
                  </a:cubicBezTo>
                  <a:cubicBezTo>
                    <a:pt x="784943" y="36669"/>
                    <a:pt x="834131" y="37254"/>
                    <a:pt x="883317" y="40182"/>
                  </a:cubicBezTo>
                  <a:cubicBezTo>
                    <a:pt x="934261" y="43110"/>
                    <a:pt x="967052" y="77658"/>
                    <a:pt x="966467" y="128016"/>
                  </a:cubicBezTo>
                  <a:cubicBezTo>
                    <a:pt x="965881" y="158465"/>
                    <a:pt x="960026" y="187157"/>
                    <a:pt x="949485" y="215264"/>
                  </a:cubicBezTo>
                  <a:close/>
                </a:path>
              </a:pathLst>
            </a:custGeom>
            <a:solidFill>
              <a:srgbClr val="C00000"/>
            </a:solidFill>
            <a:ln w="5853" cap="flat">
              <a:noFill/>
              <a:prstDash val="solid"/>
              <a:miter/>
            </a:ln>
          </p:spPr>
          <p:txBody>
            <a:bodyPr rtlCol="0" anchor="ctr"/>
            <a:lstStyle/>
            <a:p>
              <a:endParaRPr lang="en-US"/>
            </a:p>
          </p:txBody>
        </p:sp>
      </p:grpSp>
      <p:grpSp>
        <p:nvGrpSpPr>
          <p:cNvPr id="26" name="Group 76">
            <a:extLst>
              <a:ext uri="{FF2B5EF4-FFF2-40B4-BE49-F238E27FC236}">
                <a16:creationId xmlns:a16="http://schemas.microsoft.com/office/drawing/2014/main" id="{CEE542A7-A896-4F11-A02E-CE7C16CD43BC}"/>
              </a:ext>
            </a:extLst>
          </p:cNvPr>
          <p:cNvGrpSpPr>
            <a:grpSpLocks noChangeAspect="1"/>
          </p:cNvGrpSpPr>
          <p:nvPr/>
        </p:nvGrpSpPr>
        <p:grpSpPr>
          <a:xfrm>
            <a:off x="10544032" y="5974828"/>
            <a:ext cx="1635603" cy="1764000"/>
            <a:chOff x="7505528" y="4464029"/>
            <a:chExt cx="2031890" cy="2191402"/>
          </a:xfrm>
        </p:grpSpPr>
        <p:sp>
          <p:nvSpPr>
            <p:cNvPr id="27" name="Freeform: Shape 77">
              <a:extLst>
                <a:ext uri="{FF2B5EF4-FFF2-40B4-BE49-F238E27FC236}">
                  <a16:creationId xmlns:a16="http://schemas.microsoft.com/office/drawing/2014/main" id="{7DB5817A-D198-4B3D-94CC-EE0C6D4997E3}"/>
                </a:ext>
              </a:extLst>
            </p:cNvPr>
            <p:cNvSpPr/>
            <p:nvPr/>
          </p:nvSpPr>
          <p:spPr>
            <a:xfrm>
              <a:off x="7929965" y="4622475"/>
              <a:ext cx="1182829" cy="1879644"/>
            </a:xfrm>
            <a:custGeom>
              <a:avLst/>
              <a:gdLst>
                <a:gd name="connsiteX0" fmla="*/ 1174422 w 1182829"/>
                <a:gd name="connsiteY0" fmla="*/ 672117 h 1879644"/>
                <a:gd name="connsiteX1" fmla="*/ 1112352 w 1182829"/>
                <a:gd name="connsiteY1" fmla="*/ 617074 h 1879644"/>
                <a:gd name="connsiteX2" fmla="*/ 1101812 w 1182829"/>
                <a:gd name="connsiteY2" fmla="*/ 599508 h 1879644"/>
                <a:gd name="connsiteX3" fmla="*/ 1054968 w 1182829"/>
                <a:gd name="connsiteY3" fmla="*/ 302044 h 1879644"/>
                <a:gd name="connsiteX4" fmla="*/ 943712 w 1182829"/>
                <a:gd name="connsiteY4" fmla="*/ 123448 h 1879644"/>
                <a:gd name="connsiteX5" fmla="*/ 809033 w 1182829"/>
                <a:gd name="connsiteY5" fmla="*/ 37371 h 1879644"/>
                <a:gd name="connsiteX6" fmla="*/ 441887 w 1182829"/>
                <a:gd name="connsiteY6" fmla="*/ 23903 h 1879644"/>
                <a:gd name="connsiteX7" fmla="*/ 219375 w 1182829"/>
                <a:gd name="connsiteY7" fmla="*/ 134574 h 1879644"/>
                <a:gd name="connsiteX8" fmla="*/ 129785 w 1182829"/>
                <a:gd name="connsiteY8" fmla="*/ 285063 h 1879644"/>
                <a:gd name="connsiteX9" fmla="*/ 84696 w 1182829"/>
                <a:gd name="connsiteY9" fmla="*/ 613561 h 1879644"/>
                <a:gd name="connsiteX10" fmla="*/ 5060 w 1182829"/>
                <a:gd name="connsiteY10" fmla="*/ 687927 h 1879644"/>
                <a:gd name="connsiteX11" fmla="*/ 125686 w 1182829"/>
                <a:gd name="connsiteY11" fmla="*/ 953185 h 1879644"/>
                <a:gd name="connsiteX12" fmla="*/ 135054 w 1182829"/>
                <a:gd name="connsiteY12" fmla="*/ 961969 h 1879644"/>
                <a:gd name="connsiteX13" fmla="*/ 163161 w 1182829"/>
                <a:gd name="connsiteY13" fmla="*/ 1058000 h 1879644"/>
                <a:gd name="connsiteX14" fmla="*/ 315406 w 1182829"/>
                <a:gd name="connsiteY14" fmla="*/ 1238353 h 1879644"/>
                <a:gd name="connsiteX15" fmla="*/ 373377 w 1182829"/>
                <a:gd name="connsiteY15" fmla="*/ 1282855 h 1879644"/>
                <a:gd name="connsiteX16" fmla="*/ 364008 w 1182829"/>
                <a:gd name="connsiteY16" fmla="*/ 1419876 h 1879644"/>
                <a:gd name="connsiteX17" fmla="*/ 304281 w 1182829"/>
                <a:gd name="connsiteY17" fmla="*/ 1492485 h 1879644"/>
                <a:gd name="connsiteX18" fmla="*/ 257436 w 1182829"/>
                <a:gd name="connsiteY18" fmla="*/ 1510052 h 1879644"/>
                <a:gd name="connsiteX19" fmla="*/ 371620 w 1182829"/>
                <a:gd name="connsiteY19" fmla="*/ 1686891 h 1879644"/>
                <a:gd name="connsiteX20" fmla="*/ 541432 w 1182829"/>
                <a:gd name="connsiteY20" fmla="*/ 1861387 h 1879644"/>
                <a:gd name="connsiteX21" fmla="*/ 648004 w 1182829"/>
                <a:gd name="connsiteY21" fmla="*/ 1868414 h 1879644"/>
                <a:gd name="connsiteX22" fmla="*/ 725883 w 1182829"/>
                <a:gd name="connsiteY22" fmla="*/ 1809858 h 1879644"/>
                <a:gd name="connsiteX23" fmla="*/ 927316 w 1182829"/>
                <a:gd name="connsiteY23" fmla="*/ 1510637 h 1879644"/>
                <a:gd name="connsiteX24" fmla="*/ 886326 w 1182829"/>
                <a:gd name="connsiteY24" fmla="*/ 1495999 h 1879644"/>
                <a:gd name="connsiteX25" fmla="*/ 817816 w 1182829"/>
                <a:gd name="connsiteY25" fmla="*/ 1410507 h 1879644"/>
                <a:gd name="connsiteX26" fmla="*/ 817231 w 1182829"/>
                <a:gd name="connsiteY26" fmla="*/ 1288125 h 1879644"/>
                <a:gd name="connsiteX27" fmla="*/ 1029788 w 1182829"/>
                <a:gd name="connsiteY27" fmla="*/ 1000615 h 1879644"/>
                <a:gd name="connsiteX28" fmla="*/ 1037986 w 1182829"/>
                <a:gd name="connsiteY28" fmla="*/ 968995 h 1879644"/>
                <a:gd name="connsiteX29" fmla="*/ 1050283 w 1182829"/>
                <a:gd name="connsiteY29" fmla="*/ 954942 h 1879644"/>
                <a:gd name="connsiteX30" fmla="*/ 1107083 w 1182829"/>
                <a:gd name="connsiteY30" fmla="*/ 918637 h 1879644"/>
                <a:gd name="connsiteX31" fmla="*/ 1179691 w 1182829"/>
                <a:gd name="connsiteY31" fmla="*/ 776346 h 1879644"/>
                <a:gd name="connsiteX32" fmla="*/ 1174422 w 1182829"/>
                <a:gd name="connsiteY32" fmla="*/ 672117 h 187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82829" h="1879644">
                  <a:moveTo>
                    <a:pt x="1174422" y="672117"/>
                  </a:moveTo>
                  <a:cubicBezTo>
                    <a:pt x="1163296" y="644010"/>
                    <a:pt x="1145729" y="620588"/>
                    <a:pt x="1112352" y="617074"/>
                  </a:cubicBezTo>
                  <a:cubicBezTo>
                    <a:pt x="1097713" y="615903"/>
                    <a:pt x="1102983" y="606534"/>
                    <a:pt x="1101812" y="599508"/>
                  </a:cubicBezTo>
                  <a:cubicBezTo>
                    <a:pt x="1091858" y="600093"/>
                    <a:pt x="1074877" y="360014"/>
                    <a:pt x="1054968" y="302044"/>
                  </a:cubicBezTo>
                  <a:cubicBezTo>
                    <a:pt x="1037401" y="251100"/>
                    <a:pt x="965377" y="149213"/>
                    <a:pt x="943712" y="123448"/>
                  </a:cubicBezTo>
                  <a:cubicBezTo>
                    <a:pt x="915604" y="89486"/>
                    <a:pt x="850022" y="53767"/>
                    <a:pt x="809033" y="37371"/>
                  </a:cubicBezTo>
                  <a:cubicBezTo>
                    <a:pt x="686066" y="-11816"/>
                    <a:pt x="567197" y="-8303"/>
                    <a:pt x="441887" y="23903"/>
                  </a:cubicBezTo>
                  <a:cubicBezTo>
                    <a:pt x="371620" y="42056"/>
                    <a:pt x="285543" y="77775"/>
                    <a:pt x="219375" y="134574"/>
                  </a:cubicBezTo>
                  <a:cubicBezTo>
                    <a:pt x="197709" y="152726"/>
                    <a:pt x="140325" y="258127"/>
                    <a:pt x="129785" y="285063"/>
                  </a:cubicBezTo>
                  <a:cubicBezTo>
                    <a:pt x="110461" y="333664"/>
                    <a:pt x="80597" y="612976"/>
                    <a:pt x="84696" y="613561"/>
                  </a:cubicBezTo>
                  <a:cubicBezTo>
                    <a:pt x="40779" y="619417"/>
                    <a:pt x="16186" y="646352"/>
                    <a:pt x="5060" y="687927"/>
                  </a:cubicBezTo>
                  <a:cubicBezTo>
                    <a:pt x="-18362" y="778103"/>
                    <a:pt x="42536" y="912196"/>
                    <a:pt x="125686" y="953185"/>
                  </a:cubicBezTo>
                  <a:cubicBezTo>
                    <a:pt x="129785" y="955528"/>
                    <a:pt x="134469" y="956698"/>
                    <a:pt x="135054" y="961969"/>
                  </a:cubicBezTo>
                  <a:cubicBezTo>
                    <a:pt x="137982" y="978950"/>
                    <a:pt x="158477" y="1051559"/>
                    <a:pt x="163161" y="1058000"/>
                  </a:cubicBezTo>
                  <a:cubicBezTo>
                    <a:pt x="197124" y="1130610"/>
                    <a:pt x="252166" y="1187994"/>
                    <a:pt x="315406" y="1238353"/>
                  </a:cubicBezTo>
                  <a:cubicBezTo>
                    <a:pt x="334730" y="1253577"/>
                    <a:pt x="355810" y="1265874"/>
                    <a:pt x="373377" y="1282855"/>
                  </a:cubicBezTo>
                  <a:cubicBezTo>
                    <a:pt x="370449" y="1328528"/>
                    <a:pt x="371620" y="1374202"/>
                    <a:pt x="364008" y="1419876"/>
                  </a:cubicBezTo>
                  <a:cubicBezTo>
                    <a:pt x="357567" y="1456766"/>
                    <a:pt x="341171" y="1483116"/>
                    <a:pt x="304281" y="1492485"/>
                  </a:cubicBezTo>
                  <a:cubicBezTo>
                    <a:pt x="288471" y="1496584"/>
                    <a:pt x="272661" y="1504196"/>
                    <a:pt x="257436" y="1510052"/>
                  </a:cubicBezTo>
                  <a:cubicBezTo>
                    <a:pt x="289642" y="1573292"/>
                    <a:pt x="328289" y="1631848"/>
                    <a:pt x="371620" y="1686891"/>
                  </a:cubicBezTo>
                  <a:cubicBezTo>
                    <a:pt x="421978" y="1751302"/>
                    <a:pt x="474679" y="1813957"/>
                    <a:pt x="541432" y="1861387"/>
                  </a:cubicBezTo>
                  <a:cubicBezTo>
                    <a:pt x="575980" y="1885395"/>
                    <a:pt x="610528" y="1888323"/>
                    <a:pt x="648004" y="1868414"/>
                  </a:cubicBezTo>
                  <a:cubicBezTo>
                    <a:pt x="677282" y="1853189"/>
                    <a:pt x="703047" y="1833866"/>
                    <a:pt x="725883" y="1809858"/>
                  </a:cubicBezTo>
                  <a:cubicBezTo>
                    <a:pt x="811375" y="1723195"/>
                    <a:pt x="871102" y="1618380"/>
                    <a:pt x="927316" y="1510637"/>
                  </a:cubicBezTo>
                  <a:cubicBezTo>
                    <a:pt x="913848" y="1505367"/>
                    <a:pt x="900380" y="1499512"/>
                    <a:pt x="886326" y="1495999"/>
                  </a:cubicBezTo>
                  <a:cubicBezTo>
                    <a:pt x="842995" y="1484873"/>
                    <a:pt x="823672" y="1454424"/>
                    <a:pt x="817816" y="1410507"/>
                  </a:cubicBezTo>
                  <a:cubicBezTo>
                    <a:pt x="813132" y="1370689"/>
                    <a:pt x="815474" y="1289296"/>
                    <a:pt x="817231" y="1288125"/>
                  </a:cubicBezTo>
                  <a:cubicBezTo>
                    <a:pt x="926145" y="1219615"/>
                    <a:pt x="1004610" y="1129438"/>
                    <a:pt x="1029788" y="1000615"/>
                  </a:cubicBezTo>
                  <a:cubicBezTo>
                    <a:pt x="1033888" y="990661"/>
                    <a:pt x="1035059" y="979535"/>
                    <a:pt x="1037986" y="968995"/>
                  </a:cubicBezTo>
                  <a:cubicBezTo>
                    <a:pt x="1040329" y="961969"/>
                    <a:pt x="1040914" y="956113"/>
                    <a:pt x="1050283" y="954942"/>
                  </a:cubicBezTo>
                  <a:cubicBezTo>
                    <a:pt x="1074877" y="952014"/>
                    <a:pt x="1091858" y="936204"/>
                    <a:pt x="1107083" y="918637"/>
                  </a:cubicBezTo>
                  <a:cubicBezTo>
                    <a:pt x="1142802" y="877648"/>
                    <a:pt x="1167980" y="830218"/>
                    <a:pt x="1179691" y="776346"/>
                  </a:cubicBezTo>
                  <a:cubicBezTo>
                    <a:pt x="1187889" y="741213"/>
                    <a:pt x="1188475" y="706079"/>
                    <a:pt x="1174422" y="672117"/>
                  </a:cubicBezTo>
                  <a:close/>
                </a:path>
              </a:pathLst>
            </a:custGeom>
            <a:solidFill>
              <a:srgbClr val="998675"/>
            </a:solidFill>
            <a:ln w="5853" cap="flat">
              <a:noFill/>
              <a:prstDash val="solid"/>
              <a:miter/>
            </a:ln>
          </p:spPr>
          <p:txBody>
            <a:bodyPr rtlCol="0" anchor="ctr"/>
            <a:lstStyle/>
            <a:p>
              <a:endParaRPr lang="en-US"/>
            </a:p>
          </p:txBody>
        </p:sp>
        <p:sp>
          <p:nvSpPr>
            <p:cNvPr id="28" name="Freeform: Shape 78">
              <a:extLst>
                <a:ext uri="{FF2B5EF4-FFF2-40B4-BE49-F238E27FC236}">
                  <a16:creationId xmlns:a16="http://schemas.microsoft.com/office/drawing/2014/main" id="{BA672A3B-A712-4CE3-BBD2-F8A5797209D4}"/>
                </a:ext>
              </a:extLst>
            </p:cNvPr>
            <p:cNvSpPr/>
            <p:nvPr/>
          </p:nvSpPr>
          <p:spPr>
            <a:xfrm>
              <a:off x="7505528" y="6134284"/>
              <a:ext cx="2031890" cy="521147"/>
            </a:xfrm>
            <a:custGeom>
              <a:avLst/>
              <a:gdLst>
                <a:gd name="connsiteX0" fmla="*/ 1352337 w 2031889"/>
                <a:gd name="connsiteY0" fmla="*/ 0 h 521147"/>
                <a:gd name="connsiteX1" fmla="*/ 1485260 w 2031889"/>
                <a:gd name="connsiteY1" fmla="*/ 42160 h 521147"/>
                <a:gd name="connsiteX2" fmla="*/ 1774526 w 2031889"/>
                <a:gd name="connsiteY2" fmla="*/ 137606 h 521147"/>
                <a:gd name="connsiteX3" fmla="*/ 2026316 w 2031889"/>
                <a:gd name="connsiteY3" fmla="*/ 463177 h 521147"/>
                <a:gd name="connsiteX4" fmla="*/ 2032757 w 2031889"/>
                <a:gd name="connsiteY4" fmla="*/ 510022 h 521147"/>
                <a:gd name="connsiteX5" fmla="*/ 2018704 w 2031889"/>
                <a:gd name="connsiteY5" fmla="*/ 525832 h 521147"/>
                <a:gd name="connsiteX6" fmla="*/ 2006993 w 2031889"/>
                <a:gd name="connsiteY6" fmla="*/ 525832 h 521147"/>
                <a:gd name="connsiteX7" fmla="*/ 26632 w 2031889"/>
                <a:gd name="connsiteY7" fmla="*/ 525832 h 521147"/>
                <a:gd name="connsiteX8" fmla="*/ 2038 w 2031889"/>
                <a:gd name="connsiteY8" fmla="*/ 495968 h 521147"/>
                <a:gd name="connsiteX9" fmla="*/ 84017 w 2031889"/>
                <a:gd name="connsiteY9" fmla="*/ 273456 h 521147"/>
                <a:gd name="connsiteX10" fmla="*/ 280765 w 2031889"/>
                <a:gd name="connsiteY10" fmla="*/ 128823 h 521147"/>
                <a:gd name="connsiteX11" fmla="*/ 655523 w 2031889"/>
                <a:gd name="connsiteY11" fmla="*/ 6441 h 521147"/>
                <a:gd name="connsiteX12" fmla="*/ 681873 w 2031889"/>
                <a:gd name="connsiteY12" fmla="*/ 0 h 521147"/>
                <a:gd name="connsiteX13" fmla="*/ 722276 w 2031889"/>
                <a:gd name="connsiteY13" fmla="*/ 59141 h 521147"/>
                <a:gd name="connsiteX14" fmla="*/ 953572 w 2031889"/>
                <a:gd name="connsiteY14" fmla="*/ 329670 h 521147"/>
                <a:gd name="connsiteX15" fmla="*/ 1085323 w 2031889"/>
                <a:gd name="connsiteY15" fmla="*/ 339038 h 521147"/>
                <a:gd name="connsiteX16" fmla="*/ 1214731 w 2031889"/>
                <a:gd name="connsiteY16" fmla="*/ 212558 h 521147"/>
                <a:gd name="connsiteX17" fmla="*/ 1332429 w 2031889"/>
                <a:gd name="connsiteY17" fmla="*/ 23422 h 521147"/>
                <a:gd name="connsiteX18" fmla="*/ 1352337 w 2031889"/>
                <a:gd name="connsiteY18" fmla="*/ 0 h 52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1889" h="521147">
                  <a:moveTo>
                    <a:pt x="1352337" y="0"/>
                  </a:moveTo>
                  <a:cubicBezTo>
                    <a:pt x="1398011" y="10540"/>
                    <a:pt x="1441343" y="28107"/>
                    <a:pt x="1485260" y="42160"/>
                  </a:cubicBezTo>
                  <a:cubicBezTo>
                    <a:pt x="1581877" y="73780"/>
                    <a:pt x="1679665" y="101302"/>
                    <a:pt x="1774526" y="137606"/>
                  </a:cubicBezTo>
                  <a:cubicBezTo>
                    <a:pt x="1920330" y="193234"/>
                    <a:pt x="1998795" y="308589"/>
                    <a:pt x="2026316" y="463177"/>
                  </a:cubicBezTo>
                  <a:cubicBezTo>
                    <a:pt x="2029244" y="478401"/>
                    <a:pt x="2029244" y="494797"/>
                    <a:pt x="2032757" y="510022"/>
                  </a:cubicBezTo>
                  <a:cubicBezTo>
                    <a:pt x="2036270" y="524661"/>
                    <a:pt x="2029829" y="526418"/>
                    <a:pt x="2018704" y="525832"/>
                  </a:cubicBezTo>
                  <a:cubicBezTo>
                    <a:pt x="2014605" y="525832"/>
                    <a:pt x="2011091" y="525832"/>
                    <a:pt x="2006993" y="525832"/>
                  </a:cubicBezTo>
                  <a:cubicBezTo>
                    <a:pt x="1347068" y="525832"/>
                    <a:pt x="686557" y="525832"/>
                    <a:pt x="26632" y="525832"/>
                  </a:cubicBezTo>
                  <a:cubicBezTo>
                    <a:pt x="-2646" y="525832"/>
                    <a:pt x="-2060" y="525832"/>
                    <a:pt x="2038" y="495968"/>
                  </a:cubicBezTo>
                  <a:cubicBezTo>
                    <a:pt x="13164" y="415161"/>
                    <a:pt x="36587" y="339624"/>
                    <a:pt x="84017" y="273456"/>
                  </a:cubicBezTo>
                  <a:cubicBezTo>
                    <a:pt x="134375" y="203189"/>
                    <a:pt x="199372" y="153416"/>
                    <a:pt x="280765" y="128823"/>
                  </a:cubicBezTo>
                  <a:cubicBezTo>
                    <a:pt x="406660" y="90762"/>
                    <a:pt x="530213" y="46845"/>
                    <a:pt x="655523" y="6441"/>
                  </a:cubicBezTo>
                  <a:cubicBezTo>
                    <a:pt x="664306" y="3513"/>
                    <a:pt x="673089" y="2342"/>
                    <a:pt x="681873" y="0"/>
                  </a:cubicBezTo>
                  <a:cubicBezTo>
                    <a:pt x="702367" y="14639"/>
                    <a:pt x="709394" y="39232"/>
                    <a:pt x="722276" y="59141"/>
                  </a:cubicBezTo>
                  <a:cubicBezTo>
                    <a:pt x="787859" y="159858"/>
                    <a:pt x="859882" y="254718"/>
                    <a:pt x="953572" y="329670"/>
                  </a:cubicBezTo>
                  <a:cubicBezTo>
                    <a:pt x="996318" y="364217"/>
                    <a:pt x="1039063" y="368316"/>
                    <a:pt x="1085323" y="339038"/>
                  </a:cubicBezTo>
                  <a:cubicBezTo>
                    <a:pt x="1137437" y="306247"/>
                    <a:pt x="1177841" y="261159"/>
                    <a:pt x="1214731" y="212558"/>
                  </a:cubicBezTo>
                  <a:cubicBezTo>
                    <a:pt x="1259234" y="153416"/>
                    <a:pt x="1298466" y="90176"/>
                    <a:pt x="1332429" y="23422"/>
                  </a:cubicBezTo>
                  <a:cubicBezTo>
                    <a:pt x="1337698" y="13468"/>
                    <a:pt x="1342383" y="4099"/>
                    <a:pt x="1352337" y="0"/>
                  </a:cubicBezTo>
                  <a:close/>
                </a:path>
              </a:pathLst>
            </a:custGeom>
            <a:solidFill>
              <a:srgbClr val="90DCDA"/>
            </a:solidFill>
            <a:ln w="5853" cap="flat">
              <a:noFill/>
              <a:prstDash val="solid"/>
              <a:miter/>
            </a:ln>
          </p:spPr>
          <p:txBody>
            <a:bodyPr rtlCol="0" anchor="ctr"/>
            <a:lstStyle/>
            <a:p>
              <a:endParaRPr lang="en-US" dirty="0"/>
            </a:p>
          </p:txBody>
        </p:sp>
        <p:sp>
          <p:nvSpPr>
            <p:cNvPr id="29" name="Freeform: Shape 79">
              <a:extLst>
                <a:ext uri="{FF2B5EF4-FFF2-40B4-BE49-F238E27FC236}">
                  <a16:creationId xmlns:a16="http://schemas.microsoft.com/office/drawing/2014/main" id="{46E4FC9F-06F2-4F47-92B6-FCF3E3B966A8}"/>
                </a:ext>
              </a:extLst>
            </p:cNvPr>
            <p:cNvSpPr/>
            <p:nvPr/>
          </p:nvSpPr>
          <p:spPr>
            <a:xfrm>
              <a:off x="7984359" y="4464029"/>
              <a:ext cx="1059862" cy="1100851"/>
            </a:xfrm>
            <a:custGeom>
              <a:avLst/>
              <a:gdLst>
                <a:gd name="connsiteX0" fmla="*/ 1048004 w 1059861"/>
                <a:gd name="connsiteY0" fmla="*/ 757953 h 1100850"/>
                <a:gd name="connsiteX1" fmla="*/ 960755 w 1059861"/>
                <a:gd name="connsiteY1" fmla="*/ 1048976 h 1100850"/>
                <a:gd name="connsiteX2" fmla="*/ 959584 w 1059861"/>
                <a:gd name="connsiteY2" fmla="*/ 972268 h 1100850"/>
                <a:gd name="connsiteX3" fmla="*/ 984178 w 1059861"/>
                <a:gd name="connsiteY3" fmla="*/ 727505 h 1100850"/>
                <a:gd name="connsiteX4" fmla="*/ 949044 w 1059861"/>
                <a:gd name="connsiteY4" fmla="*/ 534270 h 1100850"/>
                <a:gd name="connsiteX5" fmla="*/ 927379 w 1059861"/>
                <a:gd name="connsiteY5" fmla="*/ 478642 h 1100850"/>
                <a:gd name="connsiteX6" fmla="*/ 868823 w 1059861"/>
                <a:gd name="connsiteY6" fmla="*/ 418329 h 1100850"/>
                <a:gd name="connsiteX7" fmla="*/ 648653 w 1059861"/>
                <a:gd name="connsiteY7" fmla="*/ 365043 h 1100850"/>
                <a:gd name="connsiteX8" fmla="*/ 348261 w 1059861"/>
                <a:gd name="connsiteY8" fmla="*/ 373827 h 1100850"/>
                <a:gd name="connsiteX9" fmla="*/ 195430 w 1059861"/>
                <a:gd name="connsiteY9" fmla="*/ 421843 h 1100850"/>
                <a:gd name="connsiteX10" fmla="*/ 155026 w 1059861"/>
                <a:gd name="connsiteY10" fmla="*/ 464003 h 1100850"/>
                <a:gd name="connsiteX11" fmla="*/ 91786 w 1059861"/>
                <a:gd name="connsiteY11" fmla="*/ 672462 h 1100850"/>
                <a:gd name="connsiteX12" fmla="*/ 96470 w 1059861"/>
                <a:gd name="connsiteY12" fmla="*/ 824122 h 1100850"/>
                <a:gd name="connsiteX13" fmla="*/ 105254 w 1059861"/>
                <a:gd name="connsiteY13" fmla="*/ 1102262 h 1100850"/>
                <a:gd name="connsiteX14" fmla="*/ 30888 w 1059861"/>
                <a:gd name="connsiteY14" fmla="*/ 770836 h 1100850"/>
                <a:gd name="connsiteX15" fmla="*/ 1024 w 1059861"/>
                <a:gd name="connsiteY15" fmla="*/ 550666 h 1100850"/>
                <a:gd name="connsiteX16" fmla="*/ 9222 w 1059861"/>
                <a:gd name="connsiteY16" fmla="*/ 403690 h 1100850"/>
                <a:gd name="connsiteX17" fmla="*/ 127505 w 1059861"/>
                <a:gd name="connsiteY17" fmla="*/ 161854 h 1100850"/>
                <a:gd name="connsiteX18" fmla="*/ 299074 w 1059861"/>
                <a:gd name="connsiteY18" fmla="*/ 47085 h 1100850"/>
                <a:gd name="connsiteX19" fmla="*/ 810852 w 1059861"/>
                <a:gd name="connsiteY19" fmla="*/ 55868 h 1100850"/>
                <a:gd name="connsiteX20" fmla="*/ 1032194 w 1059861"/>
                <a:gd name="connsiteY20" fmla="*/ 321127 h 1100850"/>
                <a:gd name="connsiteX21" fmla="*/ 1048004 w 1059861"/>
                <a:gd name="connsiteY21" fmla="*/ 757953 h 110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9861" h="1100850">
                  <a:moveTo>
                    <a:pt x="1048004" y="757953"/>
                  </a:moveTo>
                  <a:cubicBezTo>
                    <a:pt x="1028095" y="857498"/>
                    <a:pt x="991790" y="952359"/>
                    <a:pt x="960755" y="1048976"/>
                  </a:cubicBezTo>
                  <a:cubicBezTo>
                    <a:pt x="956071" y="1023212"/>
                    <a:pt x="956657" y="998033"/>
                    <a:pt x="959584" y="972268"/>
                  </a:cubicBezTo>
                  <a:cubicBezTo>
                    <a:pt x="967782" y="890875"/>
                    <a:pt x="975394" y="808897"/>
                    <a:pt x="984178" y="727505"/>
                  </a:cubicBezTo>
                  <a:cubicBezTo>
                    <a:pt x="991790" y="659580"/>
                    <a:pt x="970710" y="596925"/>
                    <a:pt x="949044" y="534270"/>
                  </a:cubicBezTo>
                  <a:cubicBezTo>
                    <a:pt x="942603" y="515532"/>
                    <a:pt x="932649" y="497380"/>
                    <a:pt x="927379" y="478642"/>
                  </a:cubicBezTo>
                  <a:cubicBezTo>
                    <a:pt x="918595" y="447607"/>
                    <a:pt x="896929" y="431212"/>
                    <a:pt x="868823" y="418329"/>
                  </a:cubicBezTo>
                  <a:cubicBezTo>
                    <a:pt x="798556" y="386123"/>
                    <a:pt x="724189" y="372656"/>
                    <a:pt x="648653" y="365043"/>
                  </a:cubicBezTo>
                  <a:cubicBezTo>
                    <a:pt x="548522" y="355089"/>
                    <a:pt x="447806" y="356845"/>
                    <a:pt x="348261" y="373827"/>
                  </a:cubicBezTo>
                  <a:cubicBezTo>
                    <a:pt x="294975" y="383196"/>
                    <a:pt x="243446" y="396078"/>
                    <a:pt x="195430" y="421843"/>
                  </a:cubicBezTo>
                  <a:cubicBezTo>
                    <a:pt x="177277" y="431797"/>
                    <a:pt x="163224" y="444094"/>
                    <a:pt x="155026" y="464003"/>
                  </a:cubicBezTo>
                  <a:cubicBezTo>
                    <a:pt x="127505" y="531928"/>
                    <a:pt x="100569" y="599267"/>
                    <a:pt x="91786" y="672462"/>
                  </a:cubicBezTo>
                  <a:cubicBezTo>
                    <a:pt x="85930" y="722820"/>
                    <a:pt x="93543" y="773764"/>
                    <a:pt x="96470" y="824122"/>
                  </a:cubicBezTo>
                  <a:cubicBezTo>
                    <a:pt x="101155" y="916640"/>
                    <a:pt x="112281" y="1009158"/>
                    <a:pt x="105254" y="1102262"/>
                  </a:cubicBezTo>
                  <a:cubicBezTo>
                    <a:pt x="73048" y="993348"/>
                    <a:pt x="51968" y="882092"/>
                    <a:pt x="30888" y="770836"/>
                  </a:cubicBezTo>
                  <a:cubicBezTo>
                    <a:pt x="15663" y="697641"/>
                    <a:pt x="-4831" y="624446"/>
                    <a:pt x="1024" y="550666"/>
                  </a:cubicBezTo>
                  <a:cubicBezTo>
                    <a:pt x="5123" y="501479"/>
                    <a:pt x="8637" y="452877"/>
                    <a:pt x="9222" y="403690"/>
                  </a:cubicBezTo>
                  <a:cubicBezTo>
                    <a:pt x="10393" y="310587"/>
                    <a:pt x="73048" y="233878"/>
                    <a:pt x="127505" y="161854"/>
                  </a:cubicBezTo>
                  <a:cubicBezTo>
                    <a:pt x="172008" y="103299"/>
                    <a:pt x="233491" y="72264"/>
                    <a:pt x="299074" y="47085"/>
                  </a:cubicBezTo>
                  <a:cubicBezTo>
                    <a:pt x="470643" y="-18498"/>
                    <a:pt x="642211" y="-15570"/>
                    <a:pt x="810852" y="55868"/>
                  </a:cubicBezTo>
                  <a:cubicBezTo>
                    <a:pt x="929135" y="105641"/>
                    <a:pt x="1002330" y="195817"/>
                    <a:pt x="1032194" y="321127"/>
                  </a:cubicBezTo>
                  <a:cubicBezTo>
                    <a:pt x="1066741" y="466345"/>
                    <a:pt x="1073183" y="611564"/>
                    <a:pt x="1048004" y="757953"/>
                  </a:cubicBezTo>
                  <a:close/>
                </a:path>
              </a:pathLst>
            </a:custGeom>
            <a:solidFill>
              <a:srgbClr val="2D1F1F"/>
            </a:solidFill>
            <a:ln w="5853" cap="flat">
              <a:noFill/>
              <a:prstDash val="solid"/>
              <a:miter/>
            </a:ln>
          </p:spPr>
          <p:txBody>
            <a:bodyPr rtlCol="0" anchor="ctr"/>
            <a:lstStyle/>
            <a:p>
              <a:endParaRPr lang="en-US"/>
            </a:p>
          </p:txBody>
        </p:sp>
        <p:sp>
          <p:nvSpPr>
            <p:cNvPr id="30" name="Freeform: Shape 80">
              <a:extLst>
                <a:ext uri="{FF2B5EF4-FFF2-40B4-BE49-F238E27FC236}">
                  <a16:creationId xmlns:a16="http://schemas.microsoft.com/office/drawing/2014/main" id="{D5809D3F-1335-45DF-8210-8B7318A53AFB}"/>
                </a:ext>
              </a:extLst>
            </p:cNvPr>
            <p:cNvSpPr/>
            <p:nvPr/>
          </p:nvSpPr>
          <p:spPr>
            <a:xfrm>
              <a:off x="8076145" y="5624110"/>
              <a:ext cx="878338" cy="363047"/>
            </a:xfrm>
            <a:custGeom>
              <a:avLst/>
              <a:gdLst>
                <a:gd name="connsiteX0" fmla="*/ 668708 w 878338"/>
                <a:gd name="connsiteY0" fmla="*/ 295859 h 363046"/>
                <a:gd name="connsiteX1" fmla="*/ 247106 w 878338"/>
                <a:gd name="connsiteY1" fmla="*/ 302886 h 363046"/>
                <a:gd name="connsiteX2" fmla="*/ 230710 w 878338"/>
                <a:gd name="connsiteY2" fmla="*/ 294103 h 363046"/>
                <a:gd name="connsiteX3" fmla="*/ 169812 w 878338"/>
                <a:gd name="connsiteY3" fmla="*/ 246087 h 363046"/>
                <a:gd name="connsiteX4" fmla="*/ 3513 w 878338"/>
                <a:gd name="connsiteY4" fmla="*/ 30601 h 363046"/>
                <a:gd name="connsiteX5" fmla="*/ 0 w 878338"/>
                <a:gd name="connsiteY5" fmla="*/ 19475 h 363046"/>
                <a:gd name="connsiteX6" fmla="*/ 10540 w 878338"/>
                <a:gd name="connsiteY6" fmla="*/ 27088 h 363046"/>
                <a:gd name="connsiteX7" fmla="*/ 307418 w 878338"/>
                <a:gd name="connsiteY7" fmla="*/ 235547 h 363046"/>
                <a:gd name="connsiteX8" fmla="*/ 423359 w 878338"/>
                <a:gd name="connsiteY8" fmla="*/ 222664 h 363046"/>
                <a:gd name="connsiteX9" fmla="*/ 462591 w 878338"/>
                <a:gd name="connsiteY9" fmla="*/ 219737 h 363046"/>
                <a:gd name="connsiteX10" fmla="*/ 666951 w 878338"/>
                <a:gd name="connsiteY10" fmla="*/ 200413 h 363046"/>
                <a:gd name="connsiteX11" fmla="*/ 869555 w 878338"/>
                <a:gd name="connsiteY11" fmla="*/ 8935 h 363046"/>
                <a:gd name="connsiteX12" fmla="*/ 881266 w 878338"/>
                <a:gd name="connsiteY12" fmla="*/ 152 h 363046"/>
                <a:gd name="connsiteX13" fmla="*/ 668708 w 878338"/>
                <a:gd name="connsiteY13" fmla="*/ 295859 h 3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8338" h="363046">
                  <a:moveTo>
                    <a:pt x="668708" y="295859"/>
                  </a:moveTo>
                  <a:cubicBezTo>
                    <a:pt x="529345" y="382522"/>
                    <a:pt x="389396" y="391891"/>
                    <a:pt x="247106" y="302886"/>
                  </a:cubicBezTo>
                  <a:cubicBezTo>
                    <a:pt x="241836" y="299958"/>
                    <a:pt x="236566" y="297030"/>
                    <a:pt x="230710" y="294103"/>
                  </a:cubicBezTo>
                  <a:cubicBezTo>
                    <a:pt x="212558" y="275365"/>
                    <a:pt x="189721" y="262482"/>
                    <a:pt x="169812" y="246087"/>
                  </a:cubicBezTo>
                  <a:cubicBezTo>
                    <a:pt x="96617" y="187531"/>
                    <a:pt x="35134" y="120777"/>
                    <a:pt x="3513" y="30601"/>
                  </a:cubicBezTo>
                  <a:cubicBezTo>
                    <a:pt x="2342" y="27088"/>
                    <a:pt x="1171" y="23574"/>
                    <a:pt x="0" y="19475"/>
                  </a:cubicBezTo>
                  <a:cubicBezTo>
                    <a:pt x="6441" y="18890"/>
                    <a:pt x="7612" y="24160"/>
                    <a:pt x="10540" y="27088"/>
                  </a:cubicBezTo>
                  <a:cubicBezTo>
                    <a:pt x="89005" y="125462"/>
                    <a:pt x="182694" y="203926"/>
                    <a:pt x="307418" y="235547"/>
                  </a:cubicBezTo>
                  <a:cubicBezTo>
                    <a:pt x="346651" y="245501"/>
                    <a:pt x="386469" y="243159"/>
                    <a:pt x="423359" y="222664"/>
                  </a:cubicBezTo>
                  <a:cubicBezTo>
                    <a:pt x="436241" y="215638"/>
                    <a:pt x="449124" y="212710"/>
                    <a:pt x="462591" y="219737"/>
                  </a:cubicBezTo>
                  <a:cubicBezTo>
                    <a:pt x="534615" y="254870"/>
                    <a:pt x="601369" y="240817"/>
                    <a:pt x="666951" y="200413"/>
                  </a:cubicBezTo>
                  <a:cubicBezTo>
                    <a:pt x="747759" y="150055"/>
                    <a:pt x="815684" y="87400"/>
                    <a:pt x="869555" y="8935"/>
                  </a:cubicBezTo>
                  <a:cubicBezTo>
                    <a:pt x="872483" y="4836"/>
                    <a:pt x="874239" y="-1019"/>
                    <a:pt x="881266" y="152"/>
                  </a:cubicBezTo>
                  <a:cubicBezTo>
                    <a:pt x="858430" y="133074"/>
                    <a:pt x="779379" y="225592"/>
                    <a:pt x="668708" y="295859"/>
                  </a:cubicBezTo>
                  <a:close/>
                </a:path>
              </a:pathLst>
            </a:custGeom>
            <a:solidFill>
              <a:srgbClr val="2D1F1F"/>
            </a:solidFill>
            <a:ln w="5853" cap="flat">
              <a:noFill/>
              <a:prstDash val="solid"/>
              <a:miter/>
            </a:ln>
          </p:spPr>
          <p:txBody>
            <a:bodyPr rtlCol="0" anchor="ctr"/>
            <a:lstStyle/>
            <a:p>
              <a:endParaRPr lang="en-US"/>
            </a:p>
          </p:txBody>
        </p:sp>
      </p:grpSp>
    </p:spTree>
    <p:extLst>
      <p:ext uri="{BB962C8B-B14F-4D97-AF65-F5344CB8AC3E}">
        <p14:creationId xmlns:p14="http://schemas.microsoft.com/office/powerpoint/2010/main" val="277318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42912F0-BDFA-4C3D-ADDF-8E584C65999F}"/>
              </a:ext>
            </a:extLst>
          </p:cNvPr>
          <p:cNvPicPr>
            <a:picLocks noChangeAspect="1"/>
          </p:cNvPicPr>
          <p:nvPr/>
        </p:nvPicPr>
        <p:blipFill>
          <a:blip r:embed="rId2"/>
          <a:stretch>
            <a:fillRect/>
          </a:stretch>
        </p:blipFill>
        <p:spPr>
          <a:xfrm>
            <a:off x="3200400" y="2665284"/>
            <a:ext cx="4624481" cy="5814116"/>
          </a:xfrm>
          <a:prstGeom prst="rect">
            <a:avLst/>
          </a:prstGeom>
        </p:spPr>
      </p:pic>
      <p:sp>
        <p:nvSpPr>
          <p:cNvPr id="2" name="Rettangolo 1">
            <a:extLst>
              <a:ext uri="{FF2B5EF4-FFF2-40B4-BE49-F238E27FC236}">
                <a16:creationId xmlns:a16="http://schemas.microsoft.com/office/drawing/2014/main" id="{5E6B3ACD-9D3F-4CDD-BDD4-05F1146EA45C}"/>
              </a:ext>
            </a:extLst>
          </p:cNvPr>
          <p:cNvSpPr/>
          <p:nvPr/>
        </p:nvSpPr>
        <p:spPr>
          <a:xfrm>
            <a:off x="7543801" y="3327845"/>
            <a:ext cx="8610600" cy="4482655"/>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455174" y="402326"/>
            <a:ext cx="14470626" cy="1323439"/>
          </a:xfrm>
          <a:prstGeom prst="rect">
            <a:avLst/>
          </a:prstGeom>
          <a:noFill/>
        </p:spPr>
        <p:txBody>
          <a:bodyPr wrap="square" rtlCol="0">
            <a:spAutoFit/>
          </a:bodyPr>
          <a:lstStyle/>
          <a:p>
            <a:r>
              <a:rPr lang="en-SI"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Enota</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2: </a:t>
            </a:r>
            <a:r>
              <a:rPr lang="pl-PL"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Čemu je namenjena blagovna znamka in zakaj je pomembna?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1807600"/>
            <a:ext cx="12337026" cy="523220"/>
          </a:xfrm>
          <a:prstGeom prst="rect">
            <a:avLst/>
          </a:prstGeom>
          <a:noFill/>
        </p:spPr>
        <p:txBody>
          <a:bodyPr wrap="square" rtlCol="0">
            <a:spAutoFit/>
          </a:bodyPr>
          <a:lstStyle/>
          <a:p>
            <a:r>
              <a:rPr lang="en-SI"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Razdelek</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pl-PL" sz="2800" b="1" dirty="0">
                <a:latin typeface="Microsoft Sans Serif" panose="020B0604020202020204" pitchFamily="34" charset="0"/>
                <a:ea typeface="Microsoft Sans Serif" panose="020B0604020202020204" pitchFamily="34" charset="0"/>
                <a:cs typeface="Microsoft Sans Serif" panose="020B0604020202020204" pitchFamily="34" charset="0"/>
              </a:rPr>
              <a:t>Blagovna znamka za podjetje, kupce, konkurente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7924801" y="3542188"/>
            <a:ext cx="7878324" cy="4154984"/>
          </a:xfrm>
          <a:prstGeom prst="rect">
            <a:avLst/>
          </a:prstGeom>
        </p:spPr>
        <p:txBody>
          <a:bodyPr wrap="square">
            <a:spAutoFit/>
          </a:bodyPr>
          <a:lstStyle/>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Namen</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omogočiti</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potencialnim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strankam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hitro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preprosto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razumejo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za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zavzemate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ponujate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To je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pomembno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saj</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močna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podoba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blagovne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znamke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močno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vpliva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to,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kako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se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potencialne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stranke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odzivajo</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izdelke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cene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SI"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Ključnega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pomena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je, da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logotip</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grafična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podoba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vašega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podjetja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ustrezata</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odnosom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željam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potrebam</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vaše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ciljne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skupine</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5284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6216</TotalTime>
  <Words>2305</Words>
  <Application>Microsoft Office PowerPoint</Application>
  <PresentationFormat>Custom</PresentationFormat>
  <Paragraphs>221</Paragraphs>
  <Slides>38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Blackadder ITC</vt:lpstr>
      <vt:lpstr>Broadway</vt:lpstr>
      <vt:lpstr>Calibri</vt:lpstr>
      <vt:lpstr>Microsoft Sans Serif</vt:lpstr>
      <vt:lpstr>Office Theme</vt:lpstr>
      <vt:lpstr>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E4F PPT TEMPLATE</dc:title>
  <dc:creator>Monia Coppola</dc:creator>
  <cp:keywords>DAE5WsvJFTY,BAEXurJiHZU</cp:keywords>
  <cp:lastModifiedBy>Jasmina Nikić</cp:lastModifiedBy>
  <cp:revision>189</cp:revision>
  <dcterms:created xsi:type="dcterms:W3CDTF">2022-02-25T10:54:18Z</dcterms:created>
  <dcterms:modified xsi:type="dcterms:W3CDTF">2023-06-12T08:10:15Z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2022-02-25T00:00:00Z</vt:filetime>
  </property>
</Properties>
</file>