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2.xml" ContentType="application/vnd.openxmlformats-officedocument.presentationml.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omments/comment3.xml" ContentType="application/vnd.openxmlformats-officedocument.presentationml.comment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omments/comment4.xml" ContentType="application/vnd.openxmlformats-officedocument.presentationml.comment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sldIdLst>
    <p:sldId id="256" r:id="rId3"/>
    <p:sldId id="257" r:id="rId4"/>
    <p:sldId id="261" r:id="rId5"/>
    <p:sldId id="258" r:id="rId6"/>
    <p:sldId id="260" r:id="rId7"/>
    <p:sldId id="262" r:id="rId8"/>
    <p:sldId id="263" r:id="rId9"/>
    <p:sldId id="266" r:id="rId10"/>
    <p:sldId id="267" r:id="rId11"/>
    <p:sldId id="268" r:id="rId12"/>
    <p:sldId id="269" r:id="rId13"/>
    <p:sldId id="270" r:id="rId14"/>
    <p:sldId id="271" r:id="rId15"/>
    <p:sldId id="272" r:id="rId16"/>
    <p:sldId id="273" r:id="rId17"/>
    <p:sldId id="274" r:id="rId18"/>
    <p:sldId id="286" r:id="rId19"/>
    <p:sldId id="275" r:id="rId20"/>
    <p:sldId id="287" r:id="rId21"/>
    <p:sldId id="276" r:id="rId22"/>
    <p:sldId id="288" r:id="rId23"/>
    <p:sldId id="277" r:id="rId24"/>
    <p:sldId id="278" r:id="rId25"/>
    <p:sldId id="289" r:id="rId26"/>
    <p:sldId id="279" r:id="rId27"/>
    <p:sldId id="290" r:id="rId28"/>
    <p:sldId id="280" r:id="rId29"/>
    <p:sldId id="291" r:id="rId30"/>
    <p:sldId id="281" r:id="rId31"/>
    <p:sldId id="282" r:id="rId32"/>
    <p:sldId id="283" r:id="rId33"/>
    <p:sldId id="292" r:id="rId34"/>
    <p:sldId id="284" r:id="rId35"/>
    <p:sldId id="293" r:id="rId36"/>
    <p:sldId id="285" r:id="rId37"/>
    <p:sldId id="259" r:id="rId38"/>
  </p:sldIdLst>
  <p:sldSz cx="18288000" cy="10287000"/>
  <p:notesSz cx="18288000" cy="10287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a Messana" initials="AM" lastIdx="12" clrIdx="0">
    <p:extLst>
      <p:ext uri="{19B8F6BF-5375-455C-9EA6-DF929625EA0E}">
        <p15:presenceInfo xmlns:p15="http://schemas.microsoft.com/office/powerpoint/2012/main" userId="S-1-5-21-2922218411-3787962101-831138860-4622" providerId="AD"/>
      </p:ext>
    </p:extLst>
  </p:cmAuthor>
  <p:cmAuthor id="2" name="denis-antoine Herault" initials="dH" lastIdx="4" clrIdx="1">
    <p:extLst>
      <p:ext uri="{19B8F6BF-5375-455C-9EA6-DF929625EA0E}">
        <p15:presenceInfo xmlns:p15="http://schemas.microsoft.com/office/powerpoint/2012/main" userId="3e015e90d0d88a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894"/>
    <a:srgbClr val="E076D1"/>
    <a:srgbClr val="FFECFC"/>
    <a:srgbClr val="F5D3F0"/>
    <a:srgbClr val="ECAAE3"/>
    <a:srgbClr val="E58B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FE22B-A8F4-4F62-BBDD-CB8B817A1AF4}" v="185" dt="2023-01-11T03:42:55.2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654"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antoine Herault" userId="3e015e90d0d88aff" providerId="LiveId" clId="{4C7FE22B-A8F4-4F62-BBDD-CB8B817A1AF4}"/>
    <pc:docChg chg="undo redo custSel modSld">
      <pc:chgData name="denis-antoine Herault" userId="3e015e90d0d88aff" providerId="LiveId" clId="{4C7FE22B-A8F4-4F62-BBDD-CB8B817A1AF4}" dt="2023-01-11T03:45:58.741" v="1190" actId="20577"/>
      <pc:docMkLst>
        <pc:docMk/>
      </pc:docMkLst>
      <pc:sldChg chg="modSp mod">
        <pc:chgData name="denis-antoine Herault" userId="3e015e90d0d88aff" providerId="LiveId" clId="{4C7FE22B-A8F4-4F62-BBDD-CB8B817A1AF4}" dt="2023-01-11T01:43:55.023" v="61" actId="790"/>
        <pc:sldMkLst>
          <pc:docMk/>
          <pc:sldMk cId="0" sldId="256"/>
        </pc:sldMkLst>
        <pc:spChg chg="mod">
          <ac:chgData name="denis-antoine Herault" userId="3e015e90d0d88aff" providerId="LiveId" clId="{4C7FE22B-A8F4-4F62-BBDD-CB8B817A1AF4}" dt="2023-01-11T01:43:55.023" v="61" actId="790"/>
          <ac:spMkLst>
            <pc:docMk/>
            <pc:sldMk cId="0" sldId="256"/>
            <ac:spMk id="14" creationId="{8B22E22E-102D-4F39-871D-A47062F5E08F}"/>
          </ac:spMkLst>
        </pc:spChg>
      </pc:sldChg>
      <pc:sldChg chg="modSp mod">
        <pc:chgData name="denis-antoine Herault" userId="3e015e90d0d88aff" providerId="LiveId" clId="{4C7FE22B-A8F4-4F62-BBDD-CB8B817A1AF4}" dt="2023-01-11T01:46:40.034" v="134" actId="790"/>
        <pc:sldMkLst>
          <pc:docMk/>
          <pc:sldMk cId="4134836972" sldId="257"/>
        </pc:sldMkLst>
        <pc:spChg chg="mod">
          <ac:chgData name="denis-antoine Herault" userId="3e015e90d0d88aff" providerId="LiveId" clId="{4C7FE22B-A8F4-4F62-BBDD-CB8B817A1AF4}" dt="2023-01-11T01:44:17.818" v="85" actId="790"/>
          <ac:spMkLst>
            <pc:docMk/>
            <pc:sldMk cId="4134836972" sldId="257"/>
            <ac:spMk id="2" creationId="{9FD79239-ADE2-4DC9-875C-DD0088D1160B}"/>
          </ac:spMkLst>
        </pc:spChg>
        <pc:spChg chg="mod">
          <ac:chgData name="denis-antoine Herault" userId="3e015e90d0d88aff" providerId="LiveId" clId="{4C7FE22B-A8F4-4F62-BBDD-CB8B817A1AF4}" dt="2023-01-11T01:44:42.430" v="87" actId="6549"/>
          <ac:spMkLst>
            <pc:docMk/>
            <pc:sldMk cId="4134836972" sldId="257"/>
            <ac:spMk id="3" creationId="{B0BB7DBF-2106-41DB-8A1B-0DC740ED66F0}"/>
          </ac:spMkLst>
        </pc:spChg>
        <pc:spChg chg="mod">
          <ac:chgData name="denis-antoine Herault" userId="3e015e90d0d88aff" providerId="LiveId" clId="{4C7FE22B-A8F4-4F62-BBDD-CB8B817A1AF4}" dt="2023-01-11T01:45:30.538" v="128" actId="790"/>
          <ac:spMkLst>
            <pc:docMk/>
            <pc:sldMk cId="4134836972" sldId="257"/>
            <ac:spMk id="7" creationId="{899353FE-8C02-491A-97E3-0F609EE7C293}"/>
          </ac:spMkLst>
        </pc:spChg>
        <pc:spChg chg="mod">
          <ac:chgData name="denis-antoine Herault" userId="3e015e90d0d88aff" providerId="LiveId" clId="{4C7FE22B-A8F4-4F62-BBDD-CB8B817A1AF4}" dt="2023-01-11T01:46:00.803" v="131" actId="790"/>
          <ac:spMkLst>
            <pc:docMk/>
            <pc:sldMk cId="4134836972" sldId="257"/>
            <ac:spMk id="8" creationId="{9AAF9D6F-057A-419A-8258-16F5D0B83874}"/>
          </ac:spMkLst>
        </pc:spChg>
        <pc:spChg chg="mod">
          <ac:chgData name="denis-antoine Herault" userId="3e015e90d0d88aff" providerId="LiveId" clId="{4C7FE22B-A8F4-4F62-BBDD-CB8B817A1AF4}" dt="2023-01-11T01:46:40.034" v="134" actId="790"/>
          <ac:spMkLst>
            <pc:docMk/>
            <pc:sldMk cId="4134836972" sldId="257"/>
            <ac:spMk id="9" creationId="{85E2FE64-2B8D-4D64-8B27-C2EB62F25D86}"/>
          </ac:spMkLst>
        </pc:spChg>
      </pc:sldChg>
      <pc:sldChg chg="modSp mod">
        <pc:chgData name="denis-antoine Herault" userId="3e015e90d0d88aff" providerId="LiveId" clId="{4C7FE22B-A8F4-4F62-BBDD-CB8B817A1AF4}" dt="2023-01-11T02:02:38.729" v="199" actId="20577"/>
        <pc:sldMkLst>
          <pc:docMk/>
          <pc:sldMk cId="223491048" sldId="258"/>
        </pc:sldMkLst>
        <pc:spChg chg="mod">
          <ac:chgData name="denis-antoine Herault" userId="3e015e90d0d88aff" providerId="LiveId" clId="{4C7FE22B-A8F4-4F62-BBDD-CB8B817A1AF4}" dt="2023-01-11T02:01:27.414" v="193" actId="790"/>
          <ac:spMkLst>
            <pc:docMk/>
            <pc:sldMk cId="223491048" sldId="258"/>
            <ac:spMk id="2" creationId="{E625E0BC-2C03-4133-9CEF-1FF5F8AB3A15}"/>
          </ac:spMkLst>
        </pc:spChg>
        <pc:spChg chg="mod">
          <ac:chgData name="denis-antoine Herault" userId="3e015e90d0d88aff" providerId="LiveId" clId="{4C7FE22B-A8F4-4F62-BBDD-CB8B817A1AF4}" dt="2023-01-11T02:02:09.187" v="196" actId="6549"/>
          <ac:spMkLst>
            <pc:docMk/>
            <pc:sldMk cId="223491048" sldId="258"/>
            <ac:spMk id="5" creationId="{C521BE96-AC12-B3FD-176F-ABA9DC2E5562}"/>
          </ac:spMkLst>
        </pc:spChg>
        <pc:graphicFrameChg chg="mod">
          <ac:chgData name="denis-antoine Herault" userId="3e015e90d0d88aff" providerId="LiveId" clId="{4C7FE22B-A8F4-4F62-BBDD-CB8B817A1AF4}" dt="2023-01-11T02:02:38.729" v="199" actId="20577"/>
          <ac:graphicFrameMkLst>
            <pc:docMk/>
            <pc:sldMk cId="223491048" sldId="258"/>
            <ac:graphicFrameMk id="9" creationId="{1B4E81B3-7632-2271-412C-9F24767CAC84}"/>
          </ac:graphicFrameMkLst>
        </pc:graphicFrameChg>
      </pc:sldChg>
      <pc:sldChg chg="modSp mod">
        <pc:chgData name="denis-antoine Herault" userId="3e015e90d0d88aff" providerId="LiveId" clId="{4C7FE22B-A8F4-4F62-BBDD-CB8B817A1AF4}" dt="2023-01-11T03:45:58.741" v="1190" actId="20577"/>
        <pc:sldMkLst>
          <pc:docMk/>
          <pc:sldMk cId="1779892613" sldId="259"/>
        </pc:sldMkLst>
        <pc:spChg chg="mod">
          <ac:chgData name="denis-antoine Herault" userId="3e015e90d0d88aff" providerId="LiveId" clId="{4C7FE22B-A8F4-4F62-BBDD-CB8B817A1AF4}" dt="2023-01-11T03:45:58.741" v="1190" actId="20577"/>
          <ac:spMkLst>
            <pc:docMk/>
            <pc:sldMk cId="1779892613" sldId="259"/>
            <ac:spMk id="2" creationId="{4FEDDD99-298F-41D0-922C-4BD6E66D7434}"/>
          </ac:spMkLst>
        </pc:spChg>
      </pc:sldChg>
      <pc:sldChg chg="modSp mod">
        <pc:chgData name="denis-antoine Herault" userId="3e015e90d0d88aff" providerId="LiveId" clId="{4C7FE22B-A8F4-4F62-BBDD-CB8B817A1AF4}" dt="2023-01-11T02:06:07.671" v="229" actId="20577"/>
        <pc:sldMkLst>
          <pc:docMk/>
          <pc:sldMk cId="745332197" sldId="260"/>
        </pc:sldMkLst>
        <pc:spChg chg="mod">
          <ac:chgData name="denis-antoine Herault" userId="3e015e90d0d88aff" providerId="LiveId" clId="{4C7FE22B-A8F4-4F62-BBDD-CB8B817A1AF4}" dt="2023-01-11T02:03:28.858" v="205" actId="790"/>
          <ac:spMkLst>
            <pc:docMk/>
            <pc:sldMk cId="745332197" sldId="260"/>
            <ac:spMk id="4" creationId="{AE7D6E63-8FCE-C5F5-1F23-82223980FD94}"/>
          </ac:spMkLst>
        </pc:spChg>
        <pc:spChg chg="mod">
          <ac:chgData name="denis-antoine Herault" userId="3e015e90d0d88aff" providerId="LiveId" clId="{4C7FE22B-A8F4-4F62-BBDD-CB8B817A1AF4}" dt="2023-01-11T02:04:11.608" v="209" actId="790"/>
          <ac:spMkLst>
            <pc:docMk/>
            <pc:sldMk cId="745332197" sldId="260"/>
            <ac:spMk id="5" creationId="{EA88CBC4-0546-B538-622C-F368DA12C848}"/>
          </ac:spMkLst>
        </pc:spChg>
        <pc:spChg chg="mod">
          <ac:chgData name="denis-antoine Herault" userId="3e015e90d0d88aff" providerId="LiveId" clId="{4C7FE22B-A8F4-4F62-BBDD-CB8B817A1AF4}" dt="2023-01-11T02:04:58.784" v="217" actId="14100"/>
          <ac:spMkLst>
            <pc:docMk/>
            <pc:sldMk cId="745332197" sldId="260"/>
            <ac:spMk id="6" creationId="{10478F08-8389-8948-C462-D41A15620BEF}"/>
          </ac:spMkLst>
        </pc:spChg>
        <pc:spChg chg="mod">
          <ac:chgData name="denis-antoine Herault" userId="3e015e90d0d88aff" providerId="LiveId" clId="{4C7FE22B-A8F4-4F62-BBDD-CB8B817A1AF4}" dt="2023-01-11T02:05:10.935" v="223" actId="790"/>
          <ac:spMkLst>
            <pc:docMk/>
            <pc:sldMk cId="745332197" sldId="260"/>
            <ac:spMk id="9" creationId="{58DB4997-323E-0692-4E2A-707C0DD6E25B}"/>
          </ac:spMkLst>
        </pc:spChg>
        <pc:spChg chg="mod">
          <ac:chgData name="denis-antoine Herault" userId="3e015e90d0d88aff" providerId="LiveId" clId="{4C7FE22B-A8F4-4F62-BBDD-CB8B817A1AF4}" dt="2023-01-11T02:05:19.205" v="226" actId="790"/>
          <ac:spMkLst>
            <pc:docMk/>
            <pc:sldMk cId="745332197" sldId="260"/>
            <ac:spMk id="10" creationId="{29B61D24-0C03-5619-A027-F46BDB05C705}"/>
          </ac:spMkLst>
        </pc:spChg>
        <pc:graphicFrameChg chg="mod">
          <ac:chgData name="denis-antoine Herault" userId="3e015e90d0d88aff" providerId="LiveId" clId="{4C7FE22B-A8F4-4F62-BBDD-CB8B817A1AF4}" dt="2023-01-11T02:06:07.671" v="229" actId="20577"/>
          <ac:graphicFrameMkLst>
            <pc:docMk/>
            <pc:sldMk cId="745332197" sldId="260"/>
            <ac:graphicFrameMk id="2" creationId="{2D507606-03AC-60F9-008D-13006CA4103C}"/>
          </ac:graphicFrameMkLst>
        </pc:graphicFrameChg>
      </pc:sldChg>
      <pc:sldChg chg="modSp mod">
        <pc:chgData name="denis-antoine Herault" userId="3e015e90d0d88aff" providerId="LiveId" clId="{4C7FE22B-A8F4-4F62-BBDD-CB8B817A1AF4}" dt="2023-01-11T02:30:38.810" v="435" actId="6549"/>
        <pc:sldMkLst>
          <pc:docMk/>
          <pc:sldMk cId="1343466137" sldId="261"/>
        </pc:sldMkLst>
        <pc:spChg chg="mod">
          <ac:chgData name="denis-antoine Herault" userId="3e015e90d0d88aff" providerId="LiveId" clId="{4C7FE22B-A8F4-4F62-BBDD-CB8B817A1AF4}" dt="2023-01-11T01:46:56.452" v="137" actId="790"/>
          <ac:spMkLst>
            <pc:docMk/>
            <pc:sldMk cId="1343466137" sldId="261"/>
            <ac:spMk id="4" creationId="{C7C9F896-2DB9-4A46-BF95-8A9C26C19FE9}"/>
          </ac:spMkLst>
        </pc:spChg>
        <pc:spChg chg="mod">
          <ac:chgData name="denis-antoine Herault" userId="3e015e90d0d88aff" providerId="LiveId" clId="{4C7FE22B-A8F4-4F62-BBDD-CB8B817A1AF4}" dt="2023-01-11T01:48:03.956" v="149" actId="790"/>
          <ac:spMkLst>
            <pc:docMk/>
            <pc:sldMk cId="1343466137" sldId="261"/>
            <ac:spMk id="5" creationId="{6383C766-C59A-4336-B14B-5E1B269C5395}"/>
          </ac:spMkLst>
        </pc:spChg>
        <pc:spChg chg="mod">
          <ac:chgData name="denis-antoine Herault" userId="3e015e90d0d88aff" providerId="LiveId" clId="{4C7FE22B-A8F4-4F62-BBDD-CB8B817A1AF4}" dt="2023-01-11T01:52:43.747" v="166" actId="790"/>
          <ac:spMkLst>
            <pc:docMk/>
            <pc:sldMk cId="1343466137" sldId="261"/>
            <ac:spMk id="7" creationId="{899353FE-8C02-491A-97E3-0F609EE7C293}"/>
          </ac:spMkLst>
        </pc:spChg>
        <pc:spChg chg="mod">
          <ac:chgData name="denis-antoine Herault" userId="3e015e90d0d88aff" providerId="LiveId" clId="{4C7FE22B-A8F4-4F62-BBDD-CB8B817A1AF4}" dt="2023-01-11T01:54:43.738" v="170" actId="790"/>
          <ac:spMkLst>
            <pc:docMk/>
            <pc:sldMk cId="1343466137" sldId="261"/>
            <ac:spMk id="18" creationId="{F3D6F67C-11DB-7F03-2A11-BF445163F9F6}"/>
          </ac:spMkLst>
        </pc:spChg>
        <pc:spChg chg="mod">
          <ac:chgData name="denis-antoine Herault" userId="3e015e90d0d88aff" providerId="LiveId" clId="{4C7FE22B-A8F4-4F62-BBDD-CB8B817A1AF4}" dt="2023-01-11T02:30:38.810" v="435" actId="6549"/>
          <ac:spMkLst>
            <pc:docMk/>
            <pc:sldMk cId="1343466137" sldId="261"/>
            <ac:spMk id="21" creationId="{F55AED91-6BB3-390F-EEC2-00D8479C7708}"/>
          </ac:spMkLst>
        </pc:spChg>
        <pc:spChg chg="mod">
          <ac:chgData name="denis-antoine Herault" userId="3e015e90d0d88aff" providerId="LiveId" clId="{4C7FE22B-A8F4-4F62-BBDD-CB8B817A1AF4}" dt="2023-01-11T01:56:06.667" v="174" actId="790"/>
          <ac:spMkLst>
            <pc:docMk/>
            <pc:sldMk cId="1343466137" sldId="261"/>
            <ac:spMk id="23" creationId="{EC9468E9-CD30-2F03-B556-BA1E6872F236}"/>
          </ac:spMkLst>
        </pc:spChg>
        <pc:spChg chg="mod">
          <ac:chgData name="denis-antoine Herault" userId="3e015e90d0d88aff" providerId="LiveId" clId="{4C7FE22B-A8F4-4F62-BBDD-CB8B817A1AF4}" dt="2023-01-11T01:56:48.087" v="176" actId="790"/>
          <ac:spMkLst>
            <pc:docMk/>
            <pc:sldMk cId="1343466137" sldId="261"/>
            <ac:spMk id="26" creationId="{ECCD748E-8591-99B1-4D78-7B663A659DBB}"/>
          </ac:spMkLst>
        </pc:spChg>
        <pc:spChg chg="mod">
          <ac:chgData name="denis-antoine Herault" userId="3e015e90d0d88aff" providerId="LiveId" clId="{4C7FE22B-A8F4-4F62-BBDD-CB8B817A1AF4}" dt="2023-01-11T01:57:57.131" v="180" actId="790"/>
          <ac:spMkLst>
            <pc:docMk/>
            <pc:sldMk cId="1343466137" sldId="261"/>
            <ac:spMk id="27" creationId="{0C0A054E-8F5B-33CA-0ACC-1E47492448DF}"/>
          </ac:spMkLst>
        </pc:spChg>
        <pc:spChg chg="mod">
          <ac:chgData name="denis-antoine Herault" userId="3e015e90d0d88aff" providerId="LiveId" clId="{4C7FE22B-A8F4-4F62-BBDD-CB8B817A1AF4}" dt="2023-01-11T01:57:45.371" v="179" actId="790"/>
          <ac:spMkLst>
            <pc:docMk/>
            <pc:sldMk cId="1343466137" sldId="261"/>
            <ac:spMk id="28" creationId="{A8116CE2-6805-1AB1-7DFA-15D6E7F73433}"/>
          </ac:spMkLst>
        </pc:spChg>
        <pc:spChg chg="mod">
          <ac:chgData name="denis-antoine Herault" userId="3e015e90d0d88aff" providerId="LiveId" clId="{4C7FE22B-A8F4-4F62-BBDD-CB8B817A1AF4}" dt="2023-01-11T02:01:04.866" v="191" actId="20577"/>
          <ac:spMkLst>
            <pc:docMk/>
            <pc:sldMk cId="1343466137" sldId="261"/>
            <ac:spMk id="33" creationId="{69B12FA5-AE61-4DA5-4550-AFD82F2B0C7F}"/>
          </ac:spMkLst>
        </pc:spChg>
        <pc:spChg chg="mod">
          <ac:chgData name="denis-antoine Herault" userId="3e015e90d0d88aff" providerId="LiveId" clId="{4C7FE22B-A8F4-4F62-BBDD-CB8B817A1AF4}" dt="2023-01-11T01:59:24.731" v="186" actId="790"/>
          <ac:spMkLst>
            <pc:docMk/>
            <pc:sldMk cId="1343466137" sldId="261"/>
            <ac:spMk id="36" creationId="{6EF9AD57-FDF8-80EA-244F-BA7BBCD03DAC}"/>
          </ac:spMkLst>
        </pc:spChg>
        <pc:spChg chg="mod">
          <ac:chgData name="denis-antoine Herault" userId="3e015e90d0d88aff" providerId="LiveId" clId="{4C7FE22B-A8F4-4F62-BBDD-CB8B817A1AF4}" dt="2023-01-11T02:00:55.985" v="190" actId="790"/>
          <ac:spMkLst>
            <pc:docMk/>
            <pc:sldMk cId="1343466137" sldId="261"/>
            <ac:spMk id="38" creationId="{0F302390-441F-5588-AF4B-E2EFB07B05B6}"/>
          </ac:spMkLst>
        </pc:spChg>
      </pc:sldChg>
      <pc:sldChg chg="modSp mod">
        <pc:chgData name="denis-antoine Herault" userId="3e015e90d0d88aff" providerId="LiveId" clId="{4C7FE22B-A8F4-4F62-BBDD-CB8B817A1AF4}" dt="2023-01-11T02:08:42.116" v="241" actId="20577"/>
        <pc:sldMkLst>
          <pc:docMk/>
          <pc:sldMk cId="2292635854" sldId="262"/>
        </pc:sldMkLst>
        <pc:spChg chg="mod">
          <ac:chgData name="denis-antoine Herault" userId="3e015e90d0d88aff" providerId="LiveId" clId="{4C7FE22B-A8F4-4F62-BBDD-CB8B817A1AF4}" dt="2023-01-11T01:52:35.788" v="165"/>
          <ac:spMkLst>
            <pc:docMk/>
            <pc:sldMk cId="2292635854" sldId="262"/>
            <ac:spMk id="3" creationId="{82C042FF-D434-4A38-93CB-0832511D99F8}"/>
          </ac:spMkLst>
        </pc:spChg>
        <pc:spChg chg="mod">
          <ac:chgData name="denis-antoine Herault" userId="3e015e90d0d88aff" providerId="LiveId" clId="{4C7FE22B-A8F4-4F62-BBDD-CB8B817A1AF4}" dt="2023-01-11T02:07:48.108" v="236" actId="6549"/>
          <ac:spMkLst>
            <pc:docMk/>
            <pc:sldMk cId="2292635854" sldId="262"/>
            <ac:spMk id="10" creationId="{D75DE121-E9FB-4509-D1BA-E0575F96D03D}"/>
          </ac:spMkLst>
        </pc:spChg>
        <pc:graphicFrameChg chg="mod">
          <ac:chgData name="denis-antoine Herault" userId="3e015e90d0d88aff" providerId="LiveId" clId="{4C7FE22B-A8F4-4F62-BBDD-CB8B817A1AF4}" dt="2023-01-11T02:08:42.116" v="241" actId="20577"/>
          <ac:graphicFrameMkLst>
            <pc:docMk/>
            <pc:sldMk cId="2292635854" sldId="262"/>
            <ac:graphicFrameMk id="12" creationId="{C4D49014-66C6-EF44-3C52-B4E7092E713A}"/>
          </ac:graphicFrameMkLst>
        </pc:graphicFrameChg>
      </pc:sldChg>
      <pc:sldChg chg="modSp mod">
        <pc:chgData name="denis-antoine Herault" userId="3e015e90d0d88aff" providerId="LiveId" clId="{4C7FE22B-A8F4-4F62-BBDD-CB8B817A1AF4}" dt="2023-01-11T02:11:24.792" v="278" actId="1076"/>
        <pc:sldMkLst>
          <pc:docMk/>
          <pc:sldMk cId="3377389204" sldId="263"/>
        </pc:sldMkLst>
        <pc:spChg chg="mod">
          <ac:chgData name="denis-antoine Herault" userId="3e015e90d0d88aff" providerId="LiveId" clId="{4C7FE22B-A8F4-4F62-BBDD-CB8B817A1AF4}" dt="2023-01-11T02:09:08.818" v="261" actId="790"/>
          <ac:spMkLst>
            <pc:docMk/>
            <pc:sldMk cId="3377389204" sldId="263"/>
            <ac:spMk id="2" creationId="{B55D1384-6811-342B-65B8-F85E2C0DA244}"/>
          </ac:spMkLst>
        </pc:spChg>
        <pc:spChg chg="mod">
          <ac:chgData name="denis-antoine Herault" userId="3e015e90d0d88aff" providerId="LiveId" clId="{4C7FE22B-A8F4-4F62-BBDD-CB8B817A1AF4}" dt="2023-01-11T02:10:48.278" v="273" actId="790"/>
          <ac:spMkLst>
            <pc:docMk/>
            <pc:sldMk cId="3377389204" sldId="263"/>
            <ac:spMk id="3" creationId="{D4275EA0-5D83-57E3-4C70-3D5BE7896015}"/>
          </ac:spMkLst>
        </pc:spChg>
        <pc:spChg chg="mod">
          <ac:chgData name="denis-antoine Herault" userId="3e015e90d0d88aff" providerId="LiveId" clId="{4C7FE22B-A8F4-4F62-BBDD-CB8B817A1AF4}" dt="2023-01-11T02:10:16.814" v="269" actId="790"/>
          <ac:spMkLst>
            <pc:docMk/>
            <pc:sldMk cId="3377389204" sldId="263"/>
            <ac:spMk id="4" creationId="{C19CE81B-88B7-56D0-835C-580EF1D39AEA}"/>
          </ac:spMkLst>
        </pc:spChg>
        <pc:spChg chg="mod">
          <ac:chgData name="denis-antoine Herault" userId="3e015e90d0d88aff" providerId="LiveId" clId="{4C7FE22B-A8F4-4F62-BBDD-CB8B817A1AF4}" dt="2023-01-11T02:11:20.731" v="277" actId="1076"/>
          <ac:spMkLst>
            <pc:docMk/>
            <pc:sldMk cId="3377389204" sldId="263"/>
            <ac:spMk id="6" creationId="{64E2E20B-DA1F-09F0-F092-713BEF926EBD}"/>
          </ac:spMkLst>
        </pc:spChg>
        <pc:spChg chg="mod">
          <ac:chgData name="denis-antoine Herault" userId="3e015e90d0d88aff" providerId="LiveId" clId="{4C7FE22B-A8F4-4F62-BBDD-CB8B817A1AF4}" dt="2023-01-11T01:52:35.788" v="165"/>
          <ac:spMkLst>
            <pc:docMk/>
            <pc:sldMk cId="3377389204" sldId="263"/>
            <ac:spMk id="7" creationId="{DC5D6AA9-5455-9552-81E8-CF2B76572622}"/>
          </ac:spMkLst>
        </pc:spChg>
        <pc:spChg chg="mod">
          <ac:chgData name="denis-antoine Herault" userId="3e015e90d0d88aff" providerId="LiveId" clId="{4C7FE22B-A8F4-4F62-BBDD-CB8B817A1AF4}" dt="2023-01-11T02:10:07.926" v="268" actId="1076"/>
          <ac:spMkLst>
            <pc:docMk/>
            <pc:sldMk cId="3377389204" sldId="263"/>
            <ac:spMk id="18" creationId="{953B3577-D9C0-67CB-B8BD-0E33B29CFE77}"/>
          </ac:spMkLst>
        </pc:spChg>
        <pc:picChg chg="mod">
          <ac:chgData name="denis-antoine Herault" userId="3e015e90d0d88aff" providerId="LiveId" clId="{4C7FE22B-A8F4-4F62-BBDD-CB8B817A1AF4}" dt="2023-01-11T02:11:24.792" v="278" actId="1076"/>
          <ac:picMkLst>
            <pc:docMk/>
            <pc:sldMk cId="3377389204" sldId="263"/>
            <ac:picMk id="8" creationId="{49413C0B-8236-CA4A-DD00-985667C34D37}"/>
          </ac:picMkLst>
        </pc:picChg>
      </pc:sldChg>
      <pc:sldChg chg="modSp mod">
        <pc:chgData name="denis-antoine Herault" userId="3e015e90d0d88aff" providerId="LiveId" clId="{4C7FE22B-A8F4-4F62-BBDD-CB8B817A1AF4}" dt="2023-01-11T02:15:07.621" v="304" actId="14100"/>
        <pc:sldMkLst>
          <pc:docMk/>
          <pc:sldMk cId="2518055724" sldId="266"/>
        </pc:sldMkLst>
        <pc:spChg chg="mod">
          <ac:chgData name="denis-antoine Herault" userId="3e015e90d0d88aff" providerId="LiveId" clId="{4C7FE22B-A8F4-4F62-BBDD-CB8B817A1AF4}" dt="2023-01-11T02:11:40.814" v="280" actId="790"/>
          <ac:spMkLst>
            <pc:docMk/>
            <pc:sldMk cId="2518055724" sldId="266"/>
            <ac:spMk id="2" creationId="{E625E0BC-2C03-4133-9CEF-1FF5F8AB3A15}"/>
          </ac:spMkLst>
        </pc:spChg>
        <pc:spChg chg="mod">
          <ac:chgData name="denis-antoine Herault" userId="3e015e90d0d88aff" providerId="LiveId" clId="{4C7FE22B-A8F4-4F62-BBDD-CB8B817A1AF4}" dt="2023-01-11T02:11:48.372" v="281" actId="790"/>
          <ac:spMkLst>
            <pc:docMk/>
            <pc:sldMk cId="2518055724" sldId="266"/>
            <ac:spMk id="3" creationId="{82C042FF-D434-4A38-93CB-0832511D99F8}"/>
          </ac:spMkLst>
        </pc:spChg>
        <pc:spChg chg="mod">
          <ac:chgData name="denis-antoine Herault" userId="3e015e90d0d88aff" providerId="LiveId" clId="{4C7FE22B-A8F4-4F62-BBDD-CB8B817A1AF4}" dt="2023-01-11T02:14:02.337" v="294" actId="6549"/>
          <ac:spMkLst>
            <pc:docMk/>
            <pc:sldMk cId="2518055724" sldId="266"/>
            <ac:spMk id="5" creationId="{C521BE96-AC12-B3FD-176F-ABA9DC2E5562}"/>
          </ac:spMkLst>
        </pc:spChg>
        <pc:graphicFrameChg chg="mod">
          <ac:chgData name="denis-antoine Herault" userId="3e015e90d0d88aff" providerId="LiveId" clId="{4C7FE22B-A8F4-4F62-BBDD-CB8B817A1AF4}" dt="2023-01-11T02:15:07.621" v="304" actId="14100"/>
          <ac:graphicFrameMkLst>
            <pc:docMk/>
            <pc:sldMk cId="2518055724" sldId="266"/>
            <ac:graphicFrameMk id="9" creationId="{1B4E81B3-7632-2271-412C-9F24767CAC84}"/>
          </ac:graphicFrameMkLst>
        </pc:graphicFrameChg>
      </pc:sldChg>
      <pc:sldChg chg="modSp mod">
        <pc:chgData name="denis-antoine Herault" userId="3e015e90d0d88aff" providerId="LiveId" clId="{4C7FE22B-A8F4-4F62-BBDD-CB8B817A1AF4}" dt="2023-01-11T02:20:20.674" v="330" actId="20577"/>
        <pc:sldMkLst>
          <pc:docMk/>
          <pc:sldMk cId="505448911" sldId="267"/>
        </pc:sldMkLst>
        <pc:spChg chg="mod">
          <ac:chgData name="denis-antoine Herault" userId="3e015e90d0d88aff" providerId="LiveId" clId="{4C7FE22B-A8F4-4F62-BBDD-CB8B817A1AF4}" dt="2023-01-11T02:15:26.166" v="306" actId="790"/>
          <ac:spMkLst>
            <pc:docMk/>
            <pc:sldMk cId="505448911" sldId="267"/>
            <ac:spMk id="2" creationId="{E625E0BC-2C03-4133-9CEF-1FF5F8AB3A15}"/>
          </ac:spMkLst>
        </pc:spChg>
        <pc:spChg chg="mod">
          <ac:chgData name="denis-antoine Herault" userId="3e015e90d0d88aff" providerId="LiveId" clId="{4C7FE22B-A8F4-4F62-BBDD-CB8B817A1AF4}" dt="2023-01-11T02:15:56.808" v="309" actId="6549"/>
          <ac:spMkLst>
            <pc:docMk/>
            <pc:sldMk cId="505448911" sldId="267"/>
            <ac:spMk id="3" creationId="{82C042FF-D434-4A38-93CB-0832511D99F8}"/>
          </ac:spMkLst>
        </pc:spChg>
        <pc:spChg chg="mod">
          <ac:chgData name="denis-antoine Herault" userId="3e015e90d0d88aff" providerId="LiveId" clId="{4C7FE22B-A8F4-4F62-BBDD-CB8B817A1AF4}" dt="2023-01-11T02:19:38.684" v="325" actId="6549"/>
          <ac:spMkLst>
            <pc:docMk/>
            <pc:sldMk cId="505448911" sldId="267"/>
            <ac:spMk id="5" creationId="{C521BE96-AC12-B3FD-176F-ABA9DC2E5562}"/>
          </ac:spMkLst>
        </pc:spChg>
        <pc:graphicFrameChg chg="mod">
          <ac:chgData name="denis-antoine Herault" userId="3e015e90d0d88aff" providerId="LiveId" clId="{4C7FE22B-A8F4-4F62-BBDD-CB8B817A1AF4}" dt="2023-01-11T02:20:20.674" v="330" actId="20577"/>
          <ac:graphicFrameMkLst>
            <pc:docMk/>
            <pc:sldMk cId="505448911" sldId="267"/>
            <ac:graphicFrameMk id="9" creationId="{1B4E81B3-7632-2271-412C-9F24767CAC84}"/>
          </ac:graphicFrameMkLst>
        </pc:graphicFrameChg>
      </pc:sldChg>
      <pc:sldChg chg="modSp mod">
        <pc:chgData name="denis-antoine Herault" userId="3e015e90d0d88aff" providerId="LiveId" clId="{4C7FE22B-A8F4-4F62-BBDD-CB8B817A1AF4}" dt="2023-01-11T02:25:34.520" v="359" actId="20577"/>
        <pc:sldMkLst>
          <pc:docMk/>
          <pc:sldMk cId="1511577273" sldId="268"/>
        </pc:sldMkLst>
        <pc:spChg chg="mod">
          <ac:chgData name="denis-antoine Herault" userId="3e015e90d0d88aff" providerId="LiveId" clId="{4C7FE22B-A8F4-4F62-BBDD-CB8B817A1AF4}" dt="2023-01-11T02:20:52.432" v="332" actId="790"/>
          <ac:spMkLst>
            <pc:docMk/>
            <pc:sldMk cId="1511577273" sldId="268"/>
            <ac:spMk id="2" creationId="{E625E0BC-2C03-4133-9CEF-1FF5F8AB3A15}"/>
          </ac:spMkLst>
        </pc:spChg>
        <pc:spChg chg="mod">
          <ac:chgData name="denis-antoine Herault" userId="3e015e90d0d88aff" providerId="LiveId" clId="{4C7FE22B-A8F4-4F62-BBDD-CB8B817A1AF4}" dt="2023-01-11T02:20:59.639" v="333" actId="790"/>
          <ac:spMkLst>
            <pc:docMk/>
            <pc:sldMk cId="1511577273" sldId="268"/>
            <ac:spMk id="3" creationId="{82C042FF-D434-4A38-93CB-0832511D99F8}"/>
          </ac:spMkLst>
        </pc:spChg>
        <pc:spChg chg="mod">
          <ac:chgData name="denis-antoine Herault" userId="3e015e90d0d88aff" providerId="LiveId" clId="{4C7FE22B-A8F4-4F62-BBDD-CB8B817A1AF4}" dt="2023-01-11T02:24:33.687" v="355" actId="6549"/>
          <ac:spMkLst>
            <pc:docMk/>
            <pc:sldMk cId="1511577273" sldId="268"/>
            <ac:spMk id="5" creationId="{C521BE96-AC12-B3FD-176F-ABA9DC2E5562}"/>
          </ac:spMkLst>
        </pc:spChg>
        <pc:graphicFrameChg chg="mod">
          <ac:chgData name="denis-antoine Herault" userId="3e015e90d0d88aff" providerId="LiveId" clId="{4C7FE22B-A8F4-4F62-BBDD-CB8B817A1AF4}" dt="2023-01-11T02:25:34.520" v="359" actId="20577"/>
          <ac:graphicFrameMkLst>
            <pc:docMk/>
            <pc:sldMk cId="1511577273" sldId="268"/>
            <ac:graphicFrameMk id="9" creationId="{1B4E81B3-7632-2271-412C-9F24767CAC84}"/>
          </ac:graphicFrameMkLst>
        </pc:graphicFrameChg>
      </pc:sldChg>
      <pc:sldChg chg="modSp mod">
        <pc:chgData name="denis-antoine Herault" userId="3e015e90d0d88aff" providerId="LiveId" clId="{4C7FE22B-A8F4-4F62-BBDD-CB8B817A1AF4}" dt="2023-01-11T02:30:00.468" v="418" actId="790"/>
        <pc:sldMkLst>
          <pc:docMk/>
          <pc:sldMk cId="3725270780" sldId="269"/>
        </pc:sldMkLst>
        <pc:spChg chg="mod">
          <ac:chgData name="denis-antoine Herault" userId="3e015e90d0d88aff" providerId="LiveId" clId="{4C7FE22B-A8F4-4F62-BBDD-CB8B817A1AF4}" dt="2023-01-11T02:26:14.258" v="381" actId="790"/>
          <ac:spMkLst>
            <pc:docMk/>
            <pc:sldMk cId="3725270780" sldId="269"/>
            <ac:spMk id="2" creationId="{B55D1384-6811-342B-65B8-F85E2C0DA244}"/>
          </ac:spMkLst>
        </pc:spChg>
        <pc:spChg chg="mod">
          <ac:chgData name="denis-antoine Herault" userId="3e015e90d0d88aff" providerId="LiveId" clId="{4C7FE22B-A8F4-4F62-BBDD-CB8B817A1AF4}" dt="2023-01-11T02:26:45.662" v="385" actId="6549"/>
          <ac:spMkLst>
            <pc:docMk/>
            <pc:sldMk cId="3725270780" sldId="269"/>
            <ac:spMk id="3" creationId="{D4275EA0-5D83-57E3-4C70-3D5BE7896015}"/>
          </ac:spMkLst>
        </pc:spChg>
        <pc:spChg chg="mod">
          <ac:chgData name="denis-antoine Herault" userId="3e015e90d0d88aff" providerId="LiveId" clId="{4C7FE22B-A8F4-4F62-BBDD-CB8B817A1AF4}" dt="2023-01-11T02:26:20.366" v="382" actId="790"/>
          <ac:spMkLst>
            <pc:docMk/>
            <pc:sldMk cId="3725270780" sldId="269"/>
            <ac:spMk id="4" creationId="{C19CE81B-88B7-56D0-835C-580EF1D39AEA}"/>
          </ac:spMkLst>
        </pc:spChg>
        <pc:spChg chg="mod">
          <ac:chgData name="denis-antoine Herault" userId="3e015e90d0d88aff" providerId="LiveId" clId="{4C7FE22B-A8F4-4F62-BBDD-CB8B817A1AF4}" dt="2023-01-11T02:28:11.873" v="397" actId="20577"/>
          <ac:spMkLst>
            <pc:docMk/>
            <pc:sldMk cId="3725270780" sldId="269"/>
            <ac:spMk id="6" creationId="{64E2E20B-DA1F-09F0-F092-713BEF926EBD}"/>
          </ac:spMkLst>
        </pc:spChg>
        <pc:spChg chg="mod">
          <ac:chgData name="denis-antoine Herault" userId="3e015e90d0d88aff" providerId="LiveId" clId="{4C7FE22B-A8F4-4F62-BBDD-CB8B817A1AF4}" dt="2023-01-11T02:27:21.158" v="389" actId="790"/>
          <ac:spMkLst>
            <pc:docMk/>
            <pc:sldMk cId="3725270780" sldId="269"/>
            <ac:spMk id="7" creationId="{DC5D6AA9-5455-9552-81E8-CF2B76572622}"/>
          </ac:spMkLst>
        </pc:spChg>
        <pc:spChg chg="mod">
          <ac:chgData name="denis-antoine Herault" userId="3e015e90d0d88aff" providerId="LiveId" clId="{4C7FE22B-A8F4-4F62-BBDD-CB8B817A1AF4}" dt="2023-01-11T02:30:00.468" v="418" actId="790"/>
          <ac:spMkLst>
            <pc:docMk/>
            <pc:sldMk cId="3725270780" sldId="269"/>
            <ac:spMk id="9" creationId="{0526B356-5E70-9BBD-E39E-C59022D936D5}"/>
          </ac:spMkLst>
        </pc:spChg>
        <pc:spChg chg="mod">
          <ac:chgData name="denis-antoine Herault" userId="3e015e90d0d88aff" providerId="LiveId" clId="{4C7FE22B-A8F4-4F62-BBDD-CB8B817A1AF4}" dt="2023-01-11T02:28:45.837" v="400" actId="790"/>
          <ac:spMkLst>
            <pc:docMk/>
            <pc:sldMk cId="3725270780" sldId="269"/>
            <ac:spMk id="10" creationId="{57A4DE11-6DBD-D00A-3E1D-605EE186F6F6}"/>
          </ac:spMkLst>
        </pc:spChg>
      </pc:sldChg>
      <pc:sldChg chg="modSp mod">
        <pc:chgData name="denis-antoine Herault" userId="3e015e90d0d88aff" providerId="LiveId" clId="{4C7FE22B-A8F4-4F62-BBDD-CB8B817A1AF4}" dt="2023-01-11T02:30:09.267" v="419" actId="20577"/>
        <pc:sldMkLst>
          <pc:docMk/>
          <pc:sldMk cId="3034063784" sldId="270"/>
        </pc:sldMkLst>
        <pc:spChg chg="mod">
          <ac:chgData name="denis-antoine Herault" userId="3e015e90d0d88aff" providerId="LiveId" clId="{4C7FE22B-A8F4-4F62-BBDD-CB8B817A1AF4}" dt="2023-01-11T02:30:09.267" v="419" actId="20577"/>
          <ac:spMkLst>
            <pc:docMk/>
            <pc:sldMk cId="3034063784" sldId="270"/>
            <ac:spMk id="2" creationId="{E625E0BC-2C03-4133-9CEF-1FF5F8AB3A15}"/>
          </ac:spMkLst>
        </pc:spChg>
        <pc:spChg chg="mod">
          <ac:chgData name="denis-antoine Herault" userId="3e015e90d0d88aff" providerId="LiveId" clId="{4C7FE22B-A8F4-4F62-BBDD-CB8B817A1AF4}" dt="2023-01-11T01:55:11.092" v="171"/>
          <ac:spMkLst>
            <pc:docMk/>
            <pc:sldMk cId="3034063784" sldId="270"/>
            <ac:spMk id="3" creationId="{82C042FF-D434-4A38-93CB-0832511D99F8}"/>
          </ac:spMkLst>
        </pc:spChg>
      </pc:sldChg>
      <pc:sldChg chg="modSp mod">
        <pc:chgData name="denis-antoine Herault" userId="3e015e90d0d88aff" providerId="LiveId" clId="{4C7FE22B-A8F4-4F62-BBDD-CB8B817A1AF4}" dt="2023-01-11T02:35:57.589" v="489" actId="1076"/>
        <pc:sldMkLst>
          <pc:docMk/>
          <pc:sldMk cId="3277321152" sldId="271"/>
        </pc:sldMkLst>
        <pc:spChg chg="mod">
          <ac:chgData name="denis-antoine Herault" userId="3e015e90d0d88aff" providerId="LiveId" clId="{4C7FE22B-A8F4-4F62-BBDD-CB8B817A1AF4}" dt="2023-01-11T02:31:14.221" v="455" actId="20577"/>
          <ac:spMkLst>
            <pc:docMk/>
            <pc:sldMk cId="3277321152" sldId="271"/>
            <ac:spMk id="2" creationId="{E625E0BC-2C03-4133-9CEF-1FF5F8AB3A15}"/>
          </ac:spMkLst>
        </pc:spChg>
        <pc:spChg chg="mod">
          <ac:chgData name="denis-antoine Herault" userId="3e015e90d0d88aff" providerId="LiveId" clId="{4C7FE22B-A8F4-4F62-BBDD-CB8B817A1AF4}" dt="2023-01-11T02:31:20.407" v="456" actId="790"/>
          <ac:spMkLst>
            <pc:docMk/>
            <pc:sldMk cId="3277321152" sldId="271"/>
            <ac:spMk id="3" creationId="{82C042FF-D434-4A38-93CB-0832511D99F8}"/>
          </ac:spMkLst>
        </pc:spChg>
        <pc:spChg chg="mod">
          <ac:chgData name="denis-antoine Herault" userId="3e015e90d0d88aff" providerId="LiveId" clId="{4C7FE22B-A8F4-4F62-BBDD-CB8B817A1AF4}" dt="2023-01-11T02:35:57.589" v="489" actId="1076"/>
          <ac:spMkLst>
            <pc:docMk/>
            <pc:sldMk cId="3277321152" sldId="271"/>
            <ac:spMk id="5" creationId="{C521BE96-AC12-B3FD-176F-ABA9DC2E5562}"/>
          </ac:spMkLst>
        </pc:spChg>
        <pc:graphicFrameChg chg="mod">
          <ac:chgData name="denis-antoine Herault" userId="3e015e90d0d88aff" providerId="LiveId" clId="{4C7FE22B-A8F4-4F62-BBDD-CB8B817A1AF4}" dt="2023-01-11T02:35:45.016" v="488" actId="20577"/>
          <ac:graphicFrameMkLst>
            <pc:docMk/>
            <pc:sldMk cId="3277321152" sldId="271"/>
            <ac:graphicFrameMk id="9" creationId="{1B4E81B3-7632-2271-412C-9F24767CAC84}"/>
          </ac:graphicFrameMkLst>
        </pc:graphicFrameChg>
      </pc:sldChg>
      <pc:sldChg chg="modSp mod">
        <pc:chgData name="denis-antoine Herault" userId="3e015e90d0d88aff" providerId="LiveId" clId="{4C7FE22B-A8F4-4F62-BBDD-CB8B817A1AF4}" dt="2023-01-11T02:41:06.788" v="556" actId="20577"/>
        <pc:sldMkLst>
          <pc:docMk/>
          <pc:sldMk cId="3751085756" sldId="272"/>
        </pc:sldMkLst>
        <pc:spChg chg="mod">
          <ac:chgData name="denis-antoine Herault" userId="3e015e90d0d88aff" providerId="LiveId" clId="{4C7FE22B-A8F4-4F62-BBDD-CB8B817A1AF4}" dt="2023-01-11T02:36:26.797" v="514" actId="790"/>
          <ac:spMkLst>
            <pc:docMk/>
            <pc:sldMk cId="3751085756" sldId="272"/>
            <ac:spMk id="2" creationId="{E625E0BC-2C03-4133-9CEF-1FF5F8AB3A15}"/>
          </ac:spMkLst>
        </pc:spChg>
        <pc:spChg chg="mod">
          <ac:chgData name="denis-antoine Herault" userId="3e015e90d0d88aff" providerId="LiveId" clId="{4C7FE22B-A8F4-4F62-BBDD-CB8B817A1AF4}" dt="2023-01-11T02:36:32.777" v="515" actId="790"/>
          <ac:spMkLst>
            <pc:docMk/>
            <pc:sldMk cId="3751085756" sldId="272"/>
            <ac:spMk id="3" creationId="{82C042FF-D434-4A38-93CB-0832511D99F8}"/>
          </ac:spMkLst>
        </pc:spChg>
        <pc:spChg chg="mod">
          <ac:chgData name="denis-antoine Herault" userId="3e015e90d0d88aff" providerId="LiveId" clId="{4C7FE22B-A8F4-4F62-BBDD-CB8B817A1AF4}" dt="2023-01-11T02:40:14.603" v="528" actId="6549"/>
          <ac:spMkLst>
            <pc:docMk/>
            <pc:sldMk cId="3751085756" sldId="272"/>
            <ac:spMk id="5" creationId="{C521BE96-AC12-B3FD-176F-ABA9DC2E5562}"/>
          </ac:spMkLst>
        </pc:spChg>
        <pc:graphicFrameChg chg="mod">
          <ac:chgData name="denis-antoine Herault" userId="3e015e90d0d88aff" providerId="LiveId" clId="{4C7FE22B-A8F4-4F62-BBDD-CB8B817A1AF4}" dt="2023-01-11T02:41:06.788" v="556" actId="20577"/>
          <ac:graphicFrameMkLst>
            <pc:docMk/>
            <pc:sldMk cId="3751085756" sldId="272"/>
            <ac:graphicFrameMk id="9" creationId="{1B4E81B3-7632-2271-412C-9F24767CAC84}"/>
          </ac:graphicFrameMkLst>
        </pc:graphicFrameChg>
      </pc:sldChg>
      <pc:sldChg chg="modSp mod">
        <pc:chgData name="denis-antoine Herault" userId="3e015e90d0d88aff" providerId="LiveId" clId="{4C7FE22B-A8F4-4F62-BBDD-CB8B817A1AF4}" dt="2023-01-11T02:43:41.991" v="591" actId="1076"/>
        <pc:sldMkLst>
          <pc:docMk/>
          <pc:sldMk cId="2582274877" sldId="273"/>
        </pc:sldMkLst>
        <pc:spChg chg="mod">
          <ac:chgData name="denis-antoine Herault" userId="3e015e90d0d88aff" providerId="LiveId" clId="{4C7FE22B-A8F4-4F62-BBDD-CB8B817A1AF4}" dt="2023-01-11T02:41:36.144" v="576" actId="790"/>
          <ac:spMkLst>
            <pc:docMk/>
            <pc:sldMk cId="2582274877" sldId="273"/>
            <ac:spMk id="2" creationId="{B55D1384-6811-342B-65B8-F85E2C0DA244}"/>
          </ac:spMkLst>
        </pc:spChg>
        <pc:spChg chg="mod">
          <ac:chgData name="denis-antoine Herault" userId="3e015e90d0d88aff" providerId="LiveId" clId="{4C7FE22B-A8F4-4F62-BBDD-CB8B817A1AF4}" dt="2023-01-11T02:43:41.991" v="591" actId="1076"/>
          <ac:spMkLst>
            <pc:docMk/>
            <pc:sldMk cId="2582274877" sldId="273"/>
            <ac:spMk id="3" creationId="{D4275EA0-5D83-57E3-4C70-3D5BE7896015}"/>
          </ac:spMkLst>
        </pc:spChg>
        <pc:spChg chg="mod">
          <ac:chgData name="denis-antoine Herault" userId="3e015e90d0d88aff" providerId="LiveId" clId="{4C7FE22B-A8F4-4F62-BBDD-CB8B817A1AF4}" dt="2023-01-11T01:55:11.092" v="171"/>
          <ac:spMkLst>
            <pc:docMk/>
            <pc:sldMk cId="2582274877" sldId="273"/>
            <ac:spMk id="4" creationId="{C19CE81B-88B7-56D0-835C-580EF1D39AEA}"/>
          </ac:spMkLst>
        </pc:spChg>
        <pc:spChg chg="mod">
          <ac:chgData name="denis-antoine Herault" userId="3e015e90d0d88aff" providerId="LiveId" clId="{4C7FE22B-A8F4-4F62-BBDD-CB8B817A1AF4}" dt="2023-01-11T02:42:56.573" v="585" actId="1076"/>
          <ac:spMkLst>
            <pc:docMk/>
            <pc:sldMk cId="2582274877" sldId="273"/>
            <ac:spMk id="6" creationId="{64E2E20B-DA1F-09F0-F092-713BEF926EBD}"/>
          </ac:spMkLst>
        </pc:spChg>
        <pc:spChg chg="mod">
          <ac:chgData name="denis-antoine Herault" userId="3e015e90d0d88aff" providerId="LiveId" clId="{4C7FE22B-A8F4-4F62-BBDD-CB8B817A1AF4}" dt="2023-01-11T02:42:27.062" v="581" actId="790"/>
          <ac:spMkLst>
            <pc:docMk/>
            <pc:sldMk cId="2582274877" sldId="273"/>
            <ac:spMk id="7" creationId="{DC5D6AA9-5455-9552-81E8-CF2B76572622}"/>
          </ac:spMkLst>
        </pc:spChg>
        <pc:spChg chg="mod">
          <ac:chgData name="denis-antoine Herault" userId="3e015e90d0d88aff" providerId="LiveId" clId="{4C7FE22B-A8F4-4F62-BBDD-CB8B817A1AF4}" dt="2023-01-11T02:43:39.178" v="590" actId="1076"/>
          <ac:spMkLst>
            <pc:docMk/>
            <pc:sldMk cId="2582274877" sldId="273"/>
            <ac:spMk id="9" creationId="{0526B356-5E70-9BBD-E39E-C59022D936D5}"/>
          </ac:spMkLst>
        </pc:spChg>
        <pc:spChg chg="mod">
          <ac:chgData name="denis-antoine Herault" userId="3e015e90d0d88aff" providerId="LiveId" clId="{4C7FE22B-A8F4-4F62-BBDD-CB8B817A1AF4}" dt="2023-01-11T02:43:05.413" v="586" actId="790"/>
          <ac:spMkLst>
            <pc:docMk/>
            <pc:sldMk cId="2582274877" sldId="273"/>
            <ac:spMk id="10" creationId="{57A4DE11-6DBD-D00A-3E1D-605EE186F6F6}"/>
          </ac:spMkLst>
        </pc:spChg>
        <pc:spChg chg="mod">
          <ac:chgData name="denis-antoine Herault" userId="3e015e90d0d88aff" providerId="LiveId" clId="{4C7FE22B-A8F4-4F62-BBDD-CB8B817A1AF4}" dt="2023-01-11T02:42:20.177" v="580" actId="1076"/>
          <ac:spMkLst>
            <pc:docMk/>
            <pc:sldMk cId="2582274877" sldId="273"/>
            <ac:spMk id="18" creationId="{953B3577-D9C0-67CB-B8BD-0E33B29CFE77}"/>
          </ac:spMkLst>
        </pc:spChg>
      </pc:sldChg>
      <pc:sldChg chg="modSp mod">
        <pc:chgData name="denis-antoine Herault" userId="3e015e90d0d88aff" providerId="LiveId" clId="{4C7FE22B-A8F4-4F62-BBDD-CB8B817A1AF4}" dt="2023-01-11T02:47:29.643" v="612" actId="1076"/>
        <pc:sldMkLst>
          <pc:docMk/>
          <pc:sldMk cId="2942301184" sldId="274"/>
        </pc:sldMkLst>
        <pc:spChg chg="mod">
          <ac:chgData name="denis-antoine Herault" userId="3e015e90d0d88aff" providerId="LiveId" clId="{4C7FE22B-A8F4-4F62-BBDD-CB8B817A1AF4}" dt="2023-01-11T02:44:17.602" v="593" actId="790"/>
          <ac:spMkLst>
            <pc:docMk/>
            <pc:sldMk cId="2942301184" sldId="274"/>
            <ac:spMk id="2" creationId="{E625E0BC-2C03-4133-9CEF-1FF5F8AB3A15}"/>
          </ac:spMkLst>
        </pc:spChg>
        <pc:spChg chg="mod">
          <ac:chgData name="denis-antoine Herault" userId="3e015e90d0d88aff" providerId="LiveId" clId="{4C7FE22B-A8F4-4F62-BBDD-CB8B817A1AF4}" dt="2023-01-11T02:44:23.131" v="594" actId="790"/>
          <ac:spMkLst>
            <pc:docMk/>
            <pc:sldMk cId="2942301184" sldId="274"/>
            <ac:spMk id="3" creationId="{82C042FF-D434-4A38-93CB-0832511D99F8}"/>
          </ac:spMkLst>
        </pc:spChg>
        <pc:spChg chg="mod">
          <ac:chgData name="denis-antoine Herault" userId="3e015e90d0d88aff" providerId="LiveId" clId="{4C7FE22B-A8F4-4F62-BBDD-CB8B817A1AF4}" dt="2023-01-11T02:47:29.643" v="612" actId="1076"/>
          <ac:spMkLst>
            <pc:docMk/>
            <pc:sldMk cId="2942301184" sldId="274"/>
            <ac:spMk id="5" creationId="{C521BE96-AC12-B3FD-176F-ABA9DC2E5562}"/>
          </ac:spMkLst>
        </pc:spChg>
      </pc:sldChg>
      <pc:sldChg chg="modSp mod">
        <pc:chgData name="denis-antoine Herault" userId="3e015e90d0d88aff" providerId="LiveId" clId="{4C7FE22B-A8F4-4F62-BBDD-CB8B817A1AF4}" dt="2023-01-11T02:52:07.862" v="646" actId="20577"/>
        <pc:sldMkLst>
          <pc:docMk/>
          <pc:sldMk cId="3187872770" sldId="275"/>
        </pc:sldMkLst>
        <pc:spChg chg="mod">
          <ac:chgData name="denis-antoine Herault" userId="3e015e90d0d88aff" providerId="LiveId" clId="{4C7FE22B-A8F4-4F62-BBDD-CB8B817A1AF4}" dt="2023-01-11T02:50:44.799" v="631" actId="790"/>
          <ac:spMkLst>
            <pc:docMk/>
            <pc:sldMk cId="3187872770" sldId="275"/>
            <ac:spMk id="2" creationId="{E625E0BC-2C03-4133-9CEF-1FF5F8AB3A15}"/>
          </ac:spMkLst>
        </pc:spChg>
        <pc:spChg chg="mod">
          <ac:chgData name="denis-antoine Herault" userId="3e015e90d0d88aff" providerId="LiveId" clId="{4C7FE22B-A8F4-4F62-BBDD-CB8B817A1AF4}" dt="2023-01-11T02:50:51.938" v="632" actId="790"/>
          <ac:spMkLst>
            <pc:docMk/>
            <pc:sldMk cId="3187872770" sldId="275"/>
            <ac:spMk id="3" creationId="{82C042FF-D434-4A38-93CB-0832511D99F8}"/>
          </ac:spMkLst>
        </pc:spChg>
        <pc:spChg chg="mod">
          <ac:chgData name="denis-antoine Herault" userId="3e015e90d0d88aff" providerId="LiveId" clId="{4C7FE22B-A8F4-4F62-BBDD-CB8B817A1AF4}" dt="2023-01-11T02:52:07.862" v="646" actId="20577"/>
          <ac:spMkLst>
            <pc:docMk/>
            <pc:sldMk cId="3187872770" sldId="275"/>
            <ac:spMk id="5" creationId="{C521BE96-AC12-B3FD-176F-ABA9DC2E5562}"/>
          </ac:spMkLst>
        </pc:spChg>
      </pc:sldChg>
      <pc:sldChg chg="modSp mod">
        <pc:chgData name="denis-antoine Herault" userId="3e015e90d0d88aff" providerId="LiveId" clId="{4C7FE22B-A8F4-4F62-BBDD-CB8B817A1AF4}" dt="2023-01-11T02:57:08.286" v="682" actId="6549"/>
        <pc:sldMkLst>
          <pc:docMk/>
          <pc:sldMk cId="3252411861" sldId="276"/>
        </pc:sldMkLst>
        <pc:spChg chg="mod">
          <ac:chgData name="denis-antoine Herault" userId="3e015e90d0d88aff" providerId="LiveId" clId="{4C7FE22B-A8F4-4F62-BBDD-CB8B817A1AF4}" dt="2023-01-11T02:55:45.747" v="671" actId="790"/>
          <ac:spMkLst>
            <pc:docMk/>
            <pc:sldMk cId="3252411861" sldId="276"/>
            <ac:spMk id="2" creationId="{E625E0BC-2C03-4133-9CEF-1FF5F8AB3A15}"/>
          </ac:spMkLst>
        </pc:spChg>
        <pc:spChg chg="mod">
          <ac:chgData name="denis-antoine Herault" userId="3e015e90d0d88aff" providerId="LiveId" clId="{4C7FE22B-A8F4-4F62-BBDD-CB8B817A1AF4}" dt="2023-01-11T02:55:52.820" v="672" actId="790"/>
          <ac:spMkLst>
            <pc:docMk/>
            <pc:sldMk cId="3252411861" sldId="276"/>
            <ac:spMk id="3" creationId="{82C042FF-D434-4A38-93CB-0832511D99F8}"/>
          </ac:spMkLst>
        </pc:spChg>
        <pc:spChg chg="mod">
          <ac:chgData name="denis-antoine Herault" userId="3e015e90d0d88aff" providerId="LiveId" clId="{4C7FE22B-A8F4-4F62-BBDD-CB8B817A1AF4}" dt="2023-01-11T02:57:08.286" v="682" actId="6549"/>
          <ac:spMkLst>
            <pc:docMk/>
            <pc:sldMk cId="3252411861" sldId="276"/>
            <ac:spMk id="5" creationId="{C521BE96-AC12-B3FD-176F-ABA9DC2E5562}"/>
          </ac:spMkLst>
        </pc:spChg>
        <pc:graphicFrameChg chg="mod">
          <ac:chgData name="denis-antoine Herault" userId="3e015e90d0d88aff" providerId="LiveId" clId="{4C7FE22B-A8F4-4F62-BBDD-CB8B817A1AF4}" dt="2023-01-11T02:56:33.305" v="679" actId="1076"/>
          <ac:graphicFrameMkLst>
            <pc:docMk/>
            <pc:sldMk cId="3252411861" sldId="276"/>
            <ac:graphicFrameMk id="6" creationId="{2BFE4B84-D198-016D-3D48-EBEA42092E03}"/>
          </ac:graphicFrameMkLst>
        </pc:graphicFrameChg>
      </pc:sldChg>
      <pc:sldChg chg="modSp mod">
        <pc:chgData name="denis-antoine Herault" userId="3e015e90d0d88aff" providerId="LiveId" clId="{4C7FE22B-A8F4-4F62-BBDD-CB8B817A1AF4}" dt="2023-01-11T03:04:35.755" v="737" actId="790"/>
        <pc:sldMkLst>
          <pc:docMk/>
          <pc:sldMk cId="1322786031" sldId="277"/>
        </pc:sldMkLst>
        <pc:spChg chg="mod">
          <ac:chgData name="denis-antoine Herault" userId="3e015e90d0d88aff" providerId="LiveId" clId="{4C7FE22B-A8F4-4F62-BBDD-CB8B817A1AF4}" dt="2023-01-11T03:01:24.775" v="721" actId="790"/>
          <ac:spMkLst>
            <pc:docMk/>
            <pc:sldMk cId="1322786031" sldId="277"/>
            <ac:spMk id="2" creationId="{B55D1384-6811-342B-65B8-F85E2C0DA244}"/>
          </ac:spMkLst>
        </pc:spChg>
        <pc:spChg chg="mod">
          <ac:chgData name="denis-antoine Herault" userId="3e015e90d0d88aff" providerId="LiveId" clId="{4C7FE22B-A8F4-4F62-BBDD-CB8B817A1AF4}" dt="2023-01-11T03:02:15.258" v="726" actId="790"/>
          <ac:spMkLst>
            <pc:docMk/>
            <pc:sldMk cId="1322786031" sldId="277"/>
            <ac:spMk id="3" creationId="{D4275EA0-5D83-57E3-4C70-3D5BE7896015}"/>
          </ac:spMkLst>
        </pc:spChg>
        <pc:spChg chg="mod">
          <ac:chgData name="denis-antoine Herault" userId="3e015e90d0d88aff" providerId="LiveId" clId="{4C7FE22B-A8F4-4F62-BBDD-CB8B817A1AF4}" dt="2023-01-11T03:01:30.764" v="722" actId="790"/>
          <ac:spMkLst>
            <pc:docMk/>
            <pc:sldMk cId="1322786031" sldId="277"/>
            <ac:spMk id="4" creationId="{C19CE81B-88B7-56D0-835C-580EF1D39AEA}"/>
          </ac:spMkLst>
        </pc:spChg>
        <pc:spChg chg="mod">
          <ac:chgData name="denis-antoine Herault" userId="3e015e90d0d88aff" providerId="LiveId" clId="{4C7FE22B-A8F4-4F62-BBDD-CB8B817A1AF4}" dt="2023-01-11T03:03:04.434" v="732" actId="790"/>
          <ac:spMkLst>
            <pc:docMk/>
            <pc:sldMk cId="1322786031" sldId="277"/>
            <ac:spMk id="6" creationId="{64E2E20B-DA1F-09F0-F092-713BEF926EBD}"/>
          </ac:spMkLst>
        </pc:spChg>
        <pc:spChg chg="mod">
          <ac:chgData name="denis-antoine Herault" userId="3e015e90d0d88aff" providerId="LiveId" clId="{4C7FE22B-A8F4-4F62-BBDD-CB8B817A1AF4}" dt="2023-01-11T03:02:27.604" v="728" actId="790"/>
          <ac:spMkLst>
            <pc:docMk/>
            <pc:sldMk cId="1322786031" sldId="277"/>
            <ac:spMk id="7" creationId="{DC5D6AA9-5455-9552-81E8-CF2B76572622}"/>
          </ac:spMkLst>
        </pc:spChg>
        <pc:spChg chg="mod">
          <ac:chgData name="denis-antoine Herault" userId="3e015e90d0d88aff" providerId="LiveId" clId="{4C7FE22B-A8F4-4F62-BBDD-CB8B817A1AF4}" dt="2023-01-11T03:04:35.755" v="737" actId="790"/>
          <ac:spMkLst>
            <pc:docMk/>
            <pc:sldMk cId="1322786031" sldId="277"/>
            <ac:spMk id="9" creationId="{0526B356-5E70-9BBD-E39E-C59022D936D5}"/>
          </ac:spMkLst>
        </pc:spChg>
        <pc:spChg chg="mod">
          <ac:chgData name="denis-antoine Herault" userId="3e015e90d0d88aff" providerId="LiveId" clId="{4C7FE22B-A8F4-4F62-BBDD-CB8B817A1AF4}" dt="2023-01-11T03:03:10.514" v="733" actId="790"/>
          <ac:spMkLst>
            <pc:docMk/>
            <pc:sldMk cId="1322786031" sldId="277"/>
            <ac:spMk id="10" creationId="{57A4DE11-6DBD-D00A-3E1D-605EE186F6F6}"/>
          </ac:spMkLst>
        </pc:spChg>
      </pc:sldChg>
      <pc:sldChg chg="modSp mod">
        <pc:chgData name="denis-antoine Herault" userId="3e015e90d0d88aff" providerId="LiveId" clId="{4C7FE22B-A8F4-4F62-BBDD-CB8B817A1AF4}" dt="2023-01-11T03:07:58.584" v="778" actId="6549"/>
        <pc:sldMkLst>
          <pc:docMk/>
          <pc:sldMk cId="2257563535" sldId="278"/>
        </pc:sldMkLst>
        <pc:spChg chg="mod">
          <ac:chgData name="denis-antoine Herault" userId="3e015e90d0d88aff" providerId="LiveId" clId="{4C7FE22B-A8F4-4F62-BBDD-CB8B817A1AF4}" dt="2023-01-11T03:04:59.916" v="739" actId="790"/>
          <ac:spMkLst>
            <pc:docMk/>
            <pc:sldMk cId="2257563535" sldId="278"/>
            <ac:spMk id="2" creationId="{E625E0BC-2C03-4133-9CEF-1FF5F8AB3A15}"/>
          </ac:spMkLst>
        </pc:spChg>
        <pc:spChg chg="mod">
          <ac:chgData name="denis-antoine Herault" userId="3e015e90d0d88aff" providerId="LiveId" clId="{4C7FE22B-A8F4-4F62-BBDD-CB8B817A1AF4}" dt="2023-01-11T03:05:05.764" v="740" actId="790"/>
          <ac:spMkLst>
            <pc:docMk/>
            <pc:sldMk cId="2257563535" sldId="278"/>
            <ac:spMk id="3" creationId="{82C042FF-D434-4A38-93CB-0832511D99F8}"/>
          </ac:spMkLst>
        </pc:spChg>
        <pc:spChg chg="mod">
          <ac:chgData name="denis-antoine Herault" userId="3e015e90d0d88aff" providerId="LiveId" clId="{4C7FE22B-A8F4-4F62-BBDD-CB8B817A1AF4}" dt="2023-01-11T03:07:58.584" v="778" actId="6549"/>
          <ac:spMkLst>
            <pc:docMk/>
            <pc:sldMk cId="2257563535" sldId="278"/>
            <ac:spMk id="5" creationId="{C521BE96-AC12-B3FD-176F-ABA9DC2E5562}"/>
          </ac:spMkLst>
        </pc:spChg>
      </pc:sldChg>
      <pc:sldChg chg="modSp mod">
        <pc:chgData name="denis-antoine Herault" userId="3e015e90d0d88aff" providerId="LiveId" clId="{4C7FE22B-A8F4-4F62-BBDD-CB8B817A1AF4}" dt="2023-01-11T03:15:30.157" v="886" actId="1076"/>
        <pc:sldMkLst>
          <pc:docMk/>
          <pc:sldMk cId="3172931166" sldId="279"/>
        </pc:sldMkLst>
        <pc:spChg chg="mod">
          <ac:chgData name="denis-antoine Herault" userId="3e015e90d0d88aff" providerId="LiveId" clId="{4C7FE22B-A8F4-4F62-BBDD-CB8B817A1AF4}" dt="2023-01-11T03:15:30.157" v="886" actId="1076"/>
          <ac:spMkLst>
            <pc:docMk/>
            <pc:sldMk cId="3172931166" sldId="279"/>
            <ac:spMk id="2" creationId="{E625E0BC-2C03-4133-9CEF-1FF5F8AB3A15}"/>
          </ac:spMkLst>
        </pc:spChg>
        <pc:spChg chg="mod">
          <ac:chgData name="denis-antoine Herault" userId="3e015e90d0d88aff" providerId="LiveId" clId="{4C7FE22B-A8F4-4F62-BBDD-CB8B817A1AF4}" dt="2023-01-11T03:12:33.651" v="864" actId="790"/>
          <ac:spMkLst>
            <pc:docMk/>
            <pc:sldMk cId="3172931166" sldId="279"/>
            <ac:spMk id="3" creationId="{82C042FF-D434-4A38-93CB-0832511D99F8}"/>
          </ac:spMkLst>
        </pc:spChg>
        <pc:spChg chg="mod">
          <ac:chgData name="denis-antoine Herault" userId="3e015e90d0d88aff" providerId="LiveId" clId="{4C7FE22B-A8F4-4F62-BBDD-CB8B817A1AF4}" dt="2023-01-11T03:15:25.902" v="885" actId="20577"/>
          <ac:spMkLst>
            <pc:docMk/>
            <pc:sldMk cId="3172931166" sldId="279"/>
            <ac:spMk id="5" creationId="{C521BE96-AC12-B3FD-176F-ABA9DC2E5562}"/>
          </ac:spMkLst>
        </pc:spChg>
      </pc:sldChg>
      <pc:sldChg chg="modSp mod">
        <pc:chgData name="denis-antoine Herault" userId="3e015e90d0d88aff" providerId="LiveId" clId="{4C7FE22B-A8F4-4F62-BBDD-CB8B817A1AF4}" dt="2023-01-11T03:20:05.076" v="916" actId="1076"/>
        <pc:sldMkLst>
          <pc:docMk/>
          <pc:sldMk cId="2425036047" sldId="280"/>
        </pc:sldMkLst>
        <pc:spChg chg="mod">
          <ac:chgData name="denis-antoine Herault" userId="3e015e90d0d88aff" providerId="LiveId" clId="{4C7FE22B-A8F4-4F62-BBDD-CB8B817A1AF4}" dt="2023-01-11T03:18:43.877" v="905" actId="790"/>
          <ac:spMkLst>
            <pc:docMk/>
            <pc:sldMk cId="2425036047" sldId="280"/>
            <ac:spMk id="2" creationId="{E625E0BC-2C03-4133-9CEF-1FF5F8AB3A15}"/>
          </ac:spMkLst>
        </pc:spChg>
        <pc:spChg chg="mod">
          <ac:chgData name="denis-antoine Herault" userId="3e015e90d0d88aff" providerId="LiveId" clId="{4C7FE22B-A8F4-4F62-BBDD-CB8B817A1AF4}" dt="2023-01-11T03:20:03.475" v="915" actId="20577"/>
          <ac:spMkLst>
            <pc:docMk/>
            <pc:sldMk cId="2425036047" sldId="280"/>
            <ac:spMk id="3" creationId="{82C042FF-D434-4A38-93CB-0832511D99F8}"/>
          </ac:spMkLst>
        </pc:spChg>
        <pc:spChg chg="mod">
          <ac:chgData name="denis-antoine Herault" userId="3e015e90d0d88aff" providerId="LiveId" clId="{4C7FE22B-A8F4-4F62-BBDD-CB8B817A1AF4}" dt="2023-01-11T03:20:05.076" v="916" actId="1076"/>
          <ac:spMkLst>
            <pc:docMk/>
            <pc:sldMk cId="2425036047" sldId="280"/>
            <ac:spMk id="5" creationId="{C521BE96-AC12-B3FD-176F-ABA9DC2E5562}"/>
          </ac:spMkLst>
        </pc:spChg>
      </pc:sldChg>
      <pc:sldChg chg="modSp mod">
        <pc:chgData name="denis-antoine Herault" userId="3e015e90d0d88aff" providerId="LiveId" clId="{4C7FE22B-A8F4-4F62-BBDD-CB8B817A1AF4}" dt="2023-01-11T03:27:42.676" v="1013" actId="790"/>
        <pc:sldMkLst>
          <pc:docMk/>
          <pc:sldMk cId="2920862605" sldId="281"/>
        </pc:sldMkLst>
        <pc:spChg chg="mod">
          <ac:chgData name="denis-antoine Herault" userId="3e015e90d0d88aff" providerId="LiveId" clId="{4C7FE22B-A8F4-4F62-BBDD-CB8B817A1AF4}" dt="2023-01-11T03:23:03.286" v="955" actId="790"/>
          <ac:spMkLst>
            <pc:docMk/>
            <pc:sldMk cId="2920862605" sldId="281"/>
            <ac:spMk id="2" creationId="{B55D1384-6811-342B-65B8-F85E2C0DA244}"/>
          </ac:spMkLst>
        </pc:spChg>
        <pc:spChg chg="mod">
          <ac:chgData name="denis-antoine Herault" userId="3e015e90d0d88aff" providerId="LiveId" clId="{4C7FE22B-A8F4-4F62-BBDD-CB8B817A1AF4}" dt="2023-01-11T03:25:19.713" v="987" actId="790"/>
          <ac:spMkLst>
            <pc:docMk/>
            <pc:sldMk cId="2920862605" sldId="281"/>
            <ac:spMk id="3" creationId="{D4275EA0-5D83-57E3-4C70-3D5BE7896015}"/>
          </ac:spMkLst>
        </pc:spChg>
        <pc:spChg chg="mod">
          <ac:chgData name="denis-antoine Herault" userId="3e015e90d0d88aff" providerId="LiveId" clId="{4C7FE22B-A8F4-4F62-BBDD-CB8B817A1AF4}" dt="2023-01-11T03:23:11.808" v="956" actId="790"/>
          <ac:spMkLst>
            <pc:docMk/>
            <pc:sldMk cId="2920862605" sldId="281"/>
            <ac:spMk id="4" creationId="{C19CE81B-88B7-56D0-835C-580EF1D39AEA}"/>
          </ac:spMkLst>
        </pc:spChg>
        <pc:spChg chg="mod">
          <ac:chgData name="denis-antoine Herault" userId="3e015e90d0d88aff" providerId="LiveId" clId="{4C7FE22B-A8F4-4F62-BBDD-CB8B817A1AF4}" dt="2023-01-11T03:26:14.769" v="1000" actId="6549"/>
          <ac:spMkLst>
            <pc:docMk/>
            <pc:sldMk cId="2920862605" sldId="281"/>
            <ac:spMk id="6" creationId="{64E2E20B-DA1F-09F0-F092-713BEF926EBD}"/>
          </ac:spMkLst>
        </pc:spChg>
        <pc:spChg chg="mod">
          <ac:chgData name="denis-antoine Herault" userId="3e015e90d0d88aff" providerId="LiveId" clId="{4C7FE22B-A8F4-4F62-BBDD-CB8B817A1AF4}" dt="2023-01-11T03:26:58.659" v="1009" actId="1076"/>
          <ac:spMkLst>
            <pc:docMk/>
            <pc:sldMk cId="2920862605" sldId="281"/>
            <ac:spMk id="7" creationId="{DC5D6AA9-5455-9552-81E8-CF2B76572622}"/>
          </ac:spMkLst>
        </pc:spChg>
        <pc:spChg chg="mod">
          <ac:chgData name="denis-antoine Herault" userId="3e015e90d0d88aff" providerId="LiveId" clId="{4C7FE22B-A8F4-4F62-BBDD-CB8B817A1AF4}" dt="2023-01-11T03:27:42.676" v="1013" actId="790"/>
          <ac:spMkLst>
            <pc:docMk/>
            <pc:sldMk cId="2920862605" sldId="281"/>
            <ac:spMk id="9" creationId="{0526B356-5E70-9BBD-E39E-C59022D936D5}"/>
          </ac:spMkLst>
        </pc:spChg>
        <pc:spChg chg="mod">
          <ac:chgData name="denis-antoine Herault" userId="3e015e90d0d88aff" providerId="LiveId" clId="{4C7FE22B-A8F4-4F62-BBDD-CB8B817A1AF4}" dt="2023-01-11T03:26:54.906" v="1008" actId="1076"/>
          <ac:spMkLst>
            <pc:docMk/>
            <pc:sldMk cId="2920862605" sldId="281"/>
            <ac:spMk id="10" creationId="{57A4DE11-6DBD-D00A-3E1D-605EE186F6F6}"/>
          </ac:spMkLst>
        </pc:spChg>
      </pc:sldChg>
      <pc:sldChg chg="modSp mod">
        <pc:chgData name="denis-antoine Herault" userId="3e015e90d0d88aff" providerId="LiveId" clId="{4C7FE22B-A8F4-4F62-BBDD-CB8B817A1AF4}" dt="2023-01-11T03:33:05.076" v="1063" actId="20577"/>
        <pc:sldMkLst>
          <pc:docMk/>
          <pc:sldMk cId="3958597805" sldId="282"/>
        </pc:sldMkLst>
        <pc:spChg chg="mod">
          <ac:chgData name="denis-antoine Herault" userId="3e015e90d0d88aff" providerId="LiveId" clId="{4C7FE22B-A8F4-4F62-BBDD-CB8B817A1AF4}" dt="2023-01-11T03:28:17.635" v="1034" actId="790"/>
          <ac:spMkLst>
            <pc:docMk/>
            <pc:sldMk cId="3958597805" sldId="282"/>
            <ac:spMk id="2" creationId="{E625E0BC-2C03-4133-9CEF-1FF5F8AB3A15}"/>
          </ac:spMkLst>
        </pc:spChg>
        <pc:spChg chg="mod">
          <ac:chgData name="denis-antoine Herault" userId="3e015e90d0d88aff" providerId="LiveId" clId="{4C7FE22B-A8F4-4F62-BBDD-CB8B817A1AF4}" dt="2023-01-11T03:29:34.589" v="1051" actId="790"/>
          <ac:spMkLst>
            <pc:docMk/>
            <pc:sldMk cId="3958597805" sldId="282"/>
            <ac:spMk id="3" creationId="{82C042FF-D434-4A38-93CB-0832511D99F8}"/>
          </ac:spMkLst>
        </pc:spChg>
        <pc:spChg chg="mod">
          <ac:chgData name="denis-antoine Herault" userId="3e015e90d0d88aff" providerId="LiveId" clId="{4C7FE22B-A8F4-4F62-BBDD-CB8B817A1AF4}" dt="2023-01-11T03:32:26.351" v="1059" actId="6549"/>
          <ac:spMkLst>
            <pc:docMk/>
            <pc:sldMk cId="3958597805" sldId="282"/>
            <ac:spMk id="5" creationId="{C521BE96-AC12-B3FD-176F-ABA9DC2E5562}"/>
          </ac:spMkLst>
        </pc:spChg>
        <pc:graphicFrameChg chg="mod">
          <ac:chgData name="denis-antoine Herault" userId="3e015e90d0d88aff" providerId="LiveId" clId="{4C7FE22B-A8F4-4F62-BBDD-CB8B817A1AF4}" dt="2023-01-11T03:33:05.076" v="1063" actId="20577"/>
          <ac:graphicFrameMkLst>
            <pc:docMk/>
            <pc:sldMk cId="3958597805" sldId="282"/>
            <ac:graphicFrameMk id="9" creationId="{1B4E81B3-7632-2271-412C-9F24767CAC84}"/>
          </ac:graphicFrameMkLst>
        </pc:graphicFrameChg>
      </pc:sldChg>
      <pc:sldChg chg="modSp mod">
        <pc:chgData name="denis-antoine Herault" userId="3e015e90d0d88aff" providerId="LiveId" clId="{4C7FE22B-A8F4-4F62-BBDD-CB8B817A1AF4}" dt="2023-01-11T03:35:30.003" v="1082" actId="1076"/>
        <pc:sldMkLst>
          <pc:docMk/>
          <pc:sldMk cId="963252897" sldId="283"/>
        </pc:sldMkLst>
        <pc:spChg chg="mod">
          <ac:chgData name="denis-antoine Herault" userId="3e015e90d0d88aff" providerId="LiveId" clId="{4C7FE22B-A8F4-4F62-BBDD-CB8B817A1AF4}" dt="2023-01-11T03:28:40.053" v="1038" actId="6549"/>
          <ac:spMkLst>
            <pc:docMk/>
            <pc:sldMk cId="963252897" sldId="283"/>
            <ac:spMk id="2" creationId="{E625E0BC-2C03-4133-9CEF-1FF5F8AB3A15}"/>
          </ac:spMkLst>
        </pc:spChg>
        <pc:spChg chg="mod">
          <ac:chgData name="denis-antoine Herault" userId="3e015e90d0d88aff" providerId="LiveId" clId="{4C7FE22B-A8F4-4F62-BBDD-CB8B817A1AF4}" dt="2023-01-11T03:33:18.483" v="1064" actId="790"/>
          <ac:spMkLst>
            <pc:docMk/>
            <pc:sldMk cId="963252897" sldId="283"/>
            <ac:spMk id="3" creationId="{82C042FF-D434-4A38-93CB-0832511D99F8}"/>
          </ac:spMkLst>
        </pc:spChg>
        <pc:spChg chg="mod">
          <ac:chgData name="denis-antoine Herault" userId="3e015e90d0d88aff" providerId="LiveId" clId="{4C7FE22B-A8F4-4F62-BBDD-CB8B817A1AF4}" dt="2023-01-11T03:35:30.003" v="1082" actId="1076"/>
          <ac:spMkLst>
            <pc:docMk/>
            <pc:sldMk cId="963252897" sldId="283"/>
            <ac:spMk id="5" creationId="{C521BE96-AC12-B3FD-176F-ABA9DC2E5562}"/>
          </ac:spMkLst>
        </pc:spChg>
      </pc:sldChg>
      <pc:sldChg chg="modSp mod">
        <pc:chgData name="denis-antoine Herault" userId="3e015e90d0d88aff" providerId="LiveId" clId="{4C7FE22B-A8F4-4F62-BBDD-CB8B817A1AF4}" dt="2023-01-11T03:41:16.604" v="1123" actId="6549"/>
        <pc:sldMkLst>
          <pc:docMk/>
          <pc:sldMk cId="1131720550" sldId="284"/>
        </pc:sldMkLst>
        <pc:spChg chg="mod">
          <ac:chgData name="denis-antoine Herault" userId="3e015e90d0d88aff" providerId="LiveId" clId="{4C7FE22B-A8F4-4F62-BBDD-CB8B817A1AF4}" dt="2023-01-11T03:28:59.949" v="1046" actId="6549"/>
          <ac:spMkLst>
            <pc:docMk/>
            <pc:sldMk cId="1131720550" sldId="284"/>
            <ac:spMk id="2" creationId="{E625E0BC-2C03-4133-9CEF-1FF5F8AB3A15}"/>
          </ac:spMkLst>
        </pc:spChg>
        <pc:spChg chg="mod">
          <ac:chgData name="denis-antoine Herault" userId="3e015e90d0d88aff" providerId="LiveId" clId="{4C7FE22B-A8F4-4F62-BBDD-CB8B817A1AF4}" dt="2023-01-11T03:39:32.847" v="1111" actId="790"/>
          <ac:spMkLst>
            <pc:docMk/>
            <pc:sldMk cId="1131720550" sldId="284"/>
            <ac:spMk id="3" creationId="{82C042FF-D434-4A38-93CB-0832511D99F8}"/>
          </ac:spMkLst>
        </pc:spChg>
        <pc:spChg chg="mod">
          <ac:chgData name="denis-antoine Herault" userId="3e015e90d0d88aff" providerId="LiveId" clId="{4C7FE22B-A8F4-4F62-BBDD-CB8B817A1AF4}" dt="2023-01-11T03:41:16.604" v="1123" actId="6549"/>
          <ac:spMkLst>
            <pc:docMk/>
            <pc:sldMk cId="1131720550" sldId="284"/>
            <ac:spMk id="5" creationId="{C521BE96-AC12-B3FD-176F-ABA9DC2E5562}"/>
          </ac:spMkLst>
        </pc:spChg>
      </pc:sldChg>
      <pc:sldChg chg="modSp mod">
        <pc:chgData name="denis-antoine Herault" userId="3e015e90d0d88aff" providerId="LiveId" clId="{4C7FE22B-A8F4-4F62-BBDD-CB8B817A1AF4}" dt="2023-01-11T03:45:43.215" v="1172" actId="20577"/>
        <pc:sldMkLst>
          <pc:docMk/>
          <pc:sldMk cId="1087697299" sldId="285"/>
        </pc:sldMkLst>
        <pc:spChg chg="mod">
          <ac:chgData name="denis-antoine Herault" userId="3e015e90d0d88aff" providerId="LiveId" clId="{4C7FE22B-A8F4-4F62-BBDD-CB8B817A1AF4}" dt="2023-01-11T03:43:22.055" v="1151" actId="790"/>
          <ac:spMkLst>
            <pc:docMk/>
            <pc:sldMk cId="1087697299" sldId="285"/>
            <ac:spMk id="2" creationId="{B55D1384-6811-342B-65B8-F85E2C0DA244}"/>
          </ac:spMkLst>
        </pc:spChg>
        <pc:spChg chg="mod">
          <ac:chgData name="denis-antoine Herault" userId="3e015e90d0d88aff" providerId="LiveId" clId="{4C7FE22B-A8F4-4F62-BBDD-CB8B817A1AF4}" dt="2023-01-11T03:43:59.494" v="1155" actId="6549"/>
          <ac:spMkLst>
            <pc:docMk/>
            <pc:sldMk cId="1087697299" sldId="285"/>
            <ac:spMk id="3" creationId="{D4275EA0-5D83-57E3-4C70-3D5BE7896015}"/>
          </ac:spMkLst>
        </pc:spChg>
        <pc:spChg chg="mod">
          <ac:chgData name="denis-antoine Herault" userId="3e015e90d0d88aff" providerId="LiveId" clId="{4C7FE22B-A8F4-4F62-BBDD-CB8B817A1AF4}" dt="2023-01-11T03:43:35.520" v="1152" actId="790"/>
          <ac:spMkLst>
            <pc:docMk/>
            <pc:sldMk cId="1087697299" sldId="285"/>
            <ac:spMk id="4" creationId="{C19CE81B-88B7-56D0-835C-580EF1D39AEA}"/>
          </ac:spMkLst>
        </pc:spChg>
        <pc:spChg chg="mod">
          <ac:chgData name="denis-antoine Herault" userId="3e015e90d0d88aff" providerId="LiveId" clId="{4C7FE22B-A8F4-4F62-BBDD-CB8B817A1AF4}" dt="2023-01-11T03:44:45.400" v="1161" actId="790"/>
          <ac:spMkLst>
            <pc:docMk/>
            <pc:sldMk cId="1087697299" sldId="285"/>
            <ac:spMk id="6" creationId="{64E2E20B-DA1F-09F0-F092-713BEF926EBD}"/>
          </ac:spMkLst>
        </pc:spChg>
        <pc:spChg chg="mod">
          <ac:chgData name="denis-antoine Herault" userId="3e015e90d0d88aff" providerId="LiveId" clId="{4C7FE22B-A8F4-4F62-BBDD-CB8B817A1AF4}" dt="2023-01-11T03:44:07.854" v="1156" actId="790"/>
          <ac:spMkLst>
            <pc:docMk/>
            <pc:sldMk cId="1087697299" sldId="285"/>
            <ac:spMk id="7" creationId="{DC5D6AA9-5455-9552-81E8-CF2B76572622}"/>
          </ac:spMkLst>
        </pc:spChg>
        <pc:spChg chg="mod">
          <ac:chgData name="denis-antoine Herault" userId="3e015e90d0d88aff" providerId="LiveId" clId="{4C7FE22B-A8F4-4F62-BBDD-CB8B817A1AF4}" dt="2023-01-11T03:45:43.215" v="1172" actId="20577"/>
          <ac:spMkLst>
            <pc:docMk/>
            <pc:sldMk cId="1087697299" sldId="285"/>
            <ac:spMk id="9" creationId="{0526B356-5E70-9BBD-E39E-C59022D936D5}"/>
          </ac:spMkLst>
        </pc:spChg>
        <pc:spChg chg="mod">
          <ac:chgData name="denis-antoine Herault" userId="3e015e90d0d88aff" providerId="LiveId" clId="{4C7FE22B-A8F4-4F62-BBDD-CB8B817A1AF4}" dt="2023-01-11T03:44:53.237" v="1163" actId="790"/>
          <ac:spMkLst>
            <pc:docMk/>
            <pc:sldMk cId="1087697299" sldId="285"/>
            <ac:spMk id="10" creationId="{57A4DE11-6DBD-D00A-3E1D-605EE186F6F6}"/>
          </ac:spMkLst>
        </pc:spChg>
        <pc:spChg chg="mod">
          <ac:chgData name="denis-antoine Herault" userId="3e015e90d0d88aff" providerId="LiveId" clId="{4C7FE22B-A8F4-4F62-BBDD-CB8B817A1AF4}" dt="2023-01-11T03:44:46.082" v="1162" actId="1076"/>
          <ac:spMkLst>
            <pc:docMk/>
            <pc:sldMk cId="1087697299" sldId="285"/>
            <ac:spMk id="19" creationId="{FC7E83DD-3641-D2F1-E241-532A461817B2}"/>
          </ac:spMkLst>
        </pc:spChg>
      </pc:sldChg>
      <pc:sldChg chg="modSp mod">
        <pc:chgData name="denis-antoine Herault" userId="3e015e90d0d88aff" providerId="LiveId" clId="{4C7FE22B-A8F4-4F62-BBDD-CB8B817A1AF4}" dt="2023-01-11T02:50:25.968" v="629" actId="20577"/>
        <pc:sldMkLst>
          <pc:docMk/>
          <pc:sldMk cId="3601193743" sldId="286"/>
        </pc:sldMkLst>
        <pc:spChg chg="mod">
          <ac:chgData name="denis-antoine Herault" userId="3e015e90d0d88aff" providerId="LiveId" clId="{4C7FE22B-A8F4-4F62-BBDD-CB8B817A1AF4}" dt="2023-01-11T02:48:00.358" v="614" actId="790"/>
          <ac:spMkLst>
            <pc:docMk/>
            <pc:sldMk cId="3601193743" sldId="286"/>
            <ac:spMk id="2" creationId="{E625E0BC-2C03-4133-9CEF-1FF5F8AB3A15}"/>
          </ac:spMkLst>
        </pc:spChg>
        <pc:spChg chg="mod">
          <ac:chgData name="denis-antoine Herault" userId="3e015e90d0d88aff" providerId="LiveId" clId="{4C7FE22B-A8F4-4F62-BBDD-CB8B817A1AF4}" dt="2023-01-11T02:48:09.358" v="615" actId="790"/>
          <ac:spMkLst>
            <pc:docMk/>
            <pc:sldMk cId="3601193743" sldId="286"/>
            <ac:spMk id="3" creationId="{82C042FF-D434-4A38-93CB-0832511D99F8}"/>
          </ac:spMkLst>
        </pc:spChg>
        <pc:spChg chg="mod">
          <ac:chgData name="denis-antoine Herault" userId="3e015e90d0d88aff" providerId="LiveId" clId="{4C7FE22B-A8F4-4F62-BBDD-CB8B817A1AF4}" dt="2023-01-11T02:49:45.909" v="624" actId="1076"/>
          <ac:spMkLst>
            <pc:docMk/>
            <pc:sldMk cId="3601193743" sldId="286"/>
            <ac:spMk id="5" creationId="{C521BE96-AC12-B3FD-176F-ABA9DC2E5562}"/>
          </ac:spMkLst>
        </pc:spChg>
        <pc:graphicFrameChg chg="mod">
          <ac:chgData name="denis-antoine Herault" userId="3e015e90d0d88aff" providerId="LiveId" clId="{4C7FE22B-A8F4-4F62-BBDD-CB8B817A1AF4}" dt="2023-01-11T02:50:25.968" v="629" actId="20577"/>
          <ac:graphicFrameMkLst>
            <pc:docMk/>
            <pc:sldMk cId="3601193743" sldId="286"/>
            <ac:graphicFrameMk id="9" creationId="{1B4E81B3-7632-2271-412C-9F24767CAC84}"/>
          </ac:graphicFrameMkLst>
        </pc:graphicFrameChg>
      </pc:sldChg>
      <pc:sldChg chg="modSp mod">
        <pc:chgData name="denis-antoine Herault" userId="3e015e90d0d88aff" providerId="LiveId" clId="{4C7FE22B-A8F4-4F62-BBDD-CB8B817A1AF4}" dt="2023-01-11T02:55:09.350" v="667" actId="20577"/>
        <pc:sldMkLst>
          <pc:docMk/>
          <pc:sldMk cId="449140663" sldId="287"/>
        </pc:sldMkLst>
        <pc:spChg chg="mod">
          <ac:chgData name="denis-antoine Herault" userId="3e015e90d0d88aff" providerId="LiveId" clId="{4C7FE22B-A8F4-4F62-BBDD-CB8B817A1AF4}" dt="2023-01-11T02:52:45.854" v="650" actId="790"/>
          <ac:spMkLst>
            <pc:docMk/>
            <pc:sldMk cId="449140663" sldId="287"/>
            <ac:spMk id="2" creationId="{E625E0BC-2C03-4133-9CEF-1FF5F8AB3A15}"/>
          </ac:spMkLst>
        </pc:spChg>
        <pc:spChg chg="mod">
          <ac:chgData name="denis-antoine Herault" userId="3e015e90d0d88aff" providerId="LiveId" clId="{4C7FE22B-A8F4-4F62-BBDD-CB8B817A1AF4}" dt="2023-01-11T02:52:55.404" v="651" actId="790"/>
          <ac:spMkLst>
            <pc:docMk/>
            <pc:sldMk cId="449140663" sldId="287"/>
            <ac:spMk id="3" creationId="{82C042FF-D434-4A38-93CB-0832511D99F8}"/>
          </ac:spMkLst>
        </pc:spChg>
        <pc:spChg chg="mod">
          <ac:chgData name="denis-antoine Herault" userId="3e015e90d0d88aff" providerId="LiveId" clId="{4C7FE22B-A8F4-4F62-BBDD-CB8B817A1AF4}" dt="2023-01-11T02:54:18.742" v="661" actId="790"/>
          <ac:spMkLst>
            <pc:docMk/>
            <pc:sldMk cId="449140663" sldId="287"/>
            <ac:spMk id="5" creationId="{C521BE96-AC12-B3FD-176F-ABA9DC2E5562}"/>
          </ac:spMkLst>
        </pc:spChg>
        <pc:graphicFrameChg chg="mod">
          <ac:chgData name="denis-antoine Herault" userId="3e015e90d0d88aff" providerId="LiveId" clId="{4C7FE22B-A8F4-4F62-BBDD-CB8B817A1AF4}" dt="2023-01-11T02:55:09.350" v="667" actId="20577"/>
          <ac:graphicFrameMkLst>
            <pc:docMk/>
            <pc:sldMk cId="449140663" sldId="287"/>
            <ac:graphicFrameMk id="9" creationId="{1B4E81B3-7632-2271-412C-9F24767CAC84}"/>
          </ac:graphicFrameMkLst>
        </pc:graphicFrameChg>
      </pc:sldChg>
      <pc:sldChg chg="modSp mod">
        <pc:chgData name="denis-antoine Herault" userId="3e015e90d0d88aff" providerId="LiveId" clId="{4C7FE22B-A8F4-4F62-BBDD-CB8B817A1AF4}" dt="2023-01-11T03:00:53.082" v="701" actId="20577"/>
        <pc:sldMkLst>
          <pc:docMk/>
          <pc:sldMk cId="1268040786" sldId="288"/>
        </pc:sldMkLst>
        <pc:spChg chg="mod">
          <ac:chgData name="denis-antoine Herault" userId="3e015e90d0d88aff" providerId="LiveId" clId="{4C7FE22B-A8F4-4F62-BBDD-CB8B817A1AF4}" dt="2023-01-11T02:57:40.271" v="685" actId="790"/>
          <ac:spMkLst>
            <pc:docMk/>
            <pc:sldMk cId="1268040786" sldId="288"/>
            <ac:spMk id="2" creationId="{E625E0BC-2C03-4133-9CEF-1FF5F8AB3A15}"/>
          </ac:spMkLst>
        </pc:spChg>
        <pc:spChg chg="mod">
          <ac:chgData name="denis-antoine Herault" userId="3e015e90d0d88aff" providerId="LiveId" clId="{4C7FE22B-A8F4-4F62-BBDD-CB8B817A1AF4}" dt="2023-01-11T02:57:49.546" v="686" actId="790"/>
          <ac:spMkLst>
            <pc:docMk/>
            <pc:sldMk cId="1268040786" sldId="288"/>
            <ac:spMk id="3" creationId="{82C042FF-D434-4A38-93CB-0832511D99F8}"/>
          </ac:spMkLst>
        </pc:spChg>
        <pc:spChg chg="mod">
          <ac:chgData name="denis-antoine Herault" userId="3e015e90d0d88aff" providerId="LiveId" clId="{4C7FE22B-A8F4-4F62-BBDD-CB8B817A1AF4}" dt="2023-01-11T02:59:54.932" v="695" actId="6549"/>
          <ac:spMkLst>
            <pc:docMk/>
            <pc:sldMk cId="1268040786" sldId="288"/>
            <ac:spMk id="5" creationId="{C521BE96-AC12-B3FD-176F-ABA9DC2E5562}"/>
          </ac:spMkLst>
        </pc:spChg>
        <pc:graphicFrameChg chg="mod">
          <ac:chgData name="denis-antoine Herault" userId="3e015e90d0d88aff" providerId="LiveId" clId="{4C7FE22B-A8F4-4F62-BBDD-CB8B817A1AF4}" dt="2023-01-11T03:00:53.082" v="701" actId="20577"/>
          <ac:graphicFrameMkLst>
            <pc:docMk/>
            <pc:sldMk cId="1268040786" sldId="288"/>
            <ac:graphicFrameMk id="9" creationId="{1B4E81B3-7632-2271-412C-9F24767CAC84}"/>
          </ac:graphicFrameMkLst>
        </pc:graphicFrameChg>
      </pc:sldChg>
      <pc:sldChg chg="modSp mod">
        <pc:chgData name="denis-antoine Herault" userId="3e015e90d0d88aff" providerId="LiveId" clId="{4C7FE22B-A8F4-4F62-BBDD-CB8B817A1AF4}" dt="2023-01-11T03:12:11.199" v="861" actId="167"/>
        <pc:sldMkLst>
          <pc:docMk/>
          <pc:sldMk cId="1462607728" sldId="289"/>
        </pc:sldMkLst>
        <pc:spChg chg="mod">
          <ac:chgData name="denis-antoine Herault" userId="3e015e90d0d88aff" providerId="LiveId" clId="{4C7FE22B-A8F4-4F62-BBDD-CB8B817A1AF4}" dt="2023-01-11T03:08:40.883" v="780" actId="790"/>
          <ac:spMkLst>
            <pc:docMk/>
            <pc:sldMk cId="1462607728" sldId="289"/>
            <ac:spMk id="2" creationId="{E625E0BC-2C03-4133-9CEF-1FF5F8AB3A15}"/>
          </ac:spMkLst>
        </pc:spChg>
        <pc:spChg chg="mod">
          <ac:chgData name="denis-antoine Herault" userId="3e015e90d0d88aff" providerId="LiveId" clId="{4C7FE22B-A8F4-4F62-BBDD-CB8B817A1AF4}" dt="2023-01-11T03:08:48.405" v="781" actId="790"/>
          <ac:spMkLst>
            <pc:docMk/>
            <pc:sldMk cId="1462607728" sldId="289"/>
            <ac:spMk id="3" creationId="{82C042FF-D434-4A38-93CB-0832511D99F8}"/>
          </ac:spMkLst>
        </pc:spChg>
        <pc:spChg chg="mod">
          <ac:chgData name="denis-antoine Herault" userId="3e015e90d0d88aff" providerId="LiveId" clId="{4C7FE22B-A8F4-4F62-BBDD-CB8B817A1AF4}" dt="2023-01-11T03:10:14.947" v="784" actId="1076"/>
          <ac:spMkLst>
            <pc:docMk/>
            <pc:sldMk cId="1462607728" sldId="289"/>
            <ac:spMk id="5" creationId="{C521BE96-AC12-B3FD-176F-ABA9DC2E5562}"/>
          </ac:spMkLst>
        </pc:spChg>
        <pc:graphicFrameChg chg="ord">
          <ac:chgData name="denis-antoine Herault" userId="3e015e90d0d88aff" providerId="LiveId" clId="{4C7FE22B-A8F4-4F62-BBDD-CB8B817A1AF4}" dt="2023-01-11T03:12:11.199" v="861" actId="167"/>
          <ac:graphicFrameMkLst>
            <pc:docMk/>
            <pc:sldMk cId="1462607728" sldId="289"/>
            <ac:graphicFrameMk id="6" creationId="{C45571D0-A0F7-A957-8142-92BCB1B0E723}"/>
          </ac:graphicFrameMkLst>
        </pc:graphicFrameChg>
        <pc:graphicFrameChg chg="mod">
          <ac:chgData name="denis-antoine Herault" userId="3e015e90d0d88aff" providerId="LiveId" clId="{4C7FE22B-A8F4-4F62-BBDD-CB8B817A1AF4}" dt="2023-01-11T03:12:02.201" v="860"/>
          <ac:graphicFrameMkLst>
            <pc:docMk/>
            <pc:sldMk cId="1462607728" sldId="289"/>
            <ac:graphicFrameMk id="9" creationId="{1B4E81B3-7632-2271-412C-9F24767CAC84}"/>
          </ac:graphicFrameMkLst>
        </pc:graphicFrameChg>
      </pc:sldChg>
      <pc:sldChg chg="modSp mod">
        <pc:chgData name="denis-antoine Herault" userId="3e015e90d0d88aff" providerId="LiveId" clId="{4C7FE22B-A8F4-4F62-BBDD-CB8B817A1AF4}" dt="2023-01-11T03:18:11.134" v="903" actId="20577"/>
        <pc:sldMkLst>
          <pc:docMk/>
          <pc:sldMk cId="3260617928" sldId="290"/>
        </pc:sldMkLst>
        <pc:spChg chg="mod">
          <ac:chgData name="denis-antoine Herault" userId="3e015e90d0d88aff" providerId="LiveId" clId="{4C7FE22B-A8F4-4F62-BBDD-CB8B817A1AF4}" dt="2023-01-11T03:15:55.574" v="889" actId="790"/>
          <ac:spMkLst>
            <pc:docMk/>
            <pc:sldMk cId="3260617928" sldId="290"/>
            <ac:spMk id="2" creationId="{E625E0BC-2C03-4133-9CEF-1FF5F8AB3A15}"/>
          </ac:spMkLst>
        </pc:spChg>
        <pc:spChg chg="mod">
          <ac:chgData name="denis-antoine Herault" userId="3e015e90d0d88aff" providerId="LiveId" clId="{4C7FE22B-A8F4-4F62-BBDD-CB8B817A1AF4}" dt="2023-01-11T03:16:03.510" v="890" actId="790"/>
          <ac:spMkLst>
            <pc:docMk/>
            <pc:sldMk cId="3260617928" sldId="290"/>
            <ac:spMk id="3" creationId="{82C042FF-D434-4A38-93CB-0832511D99F8}"/>
          </ac:spMkLst>
        </pc:spChg>
        <pc:spChg chg="mod">
          <ac:chgData name="denis-antoine Herault" userId="3e015e90d0d88aff" providerId="LiveId" clId="{4C7FE22B-A8F4-4F62-BBDD-CB8B817A1AF4}" dt="2023-01-11T03:17:11.229" v="898" actId="1076"/>
          <ac:spMkLst>
            <pc:docMk/>
            <pc:sldMk cId="3260617928" sldId="290"/>
            <ac:spMk id="5" creationId="{C521BE96-AC12-B3FD-176F-ABA9DC2E5562}"/>
          </ac:spMkLst>
        </pc:spChg>
        <pc:graphicFrameChg chg="mod">
          <ac:chgData name="denis-antoine Herault" userId="3e015e90d0d88aff" providerId="LiveId" clId="{4C7FE22B-A8F4-4F62-BBDD-CB8B817A1AF4}" dt="2023-01-11T03:18:11.134" v="903" actId="20577"/>
          <ac:graphicFrameMkLst>
            <pc:docMk/>
            <pc:sldMk cId="3260617928" sldId="290"/>
            <ac:graphicFrameMk id="9" creationId="{1B4E81B3-7632-2271-412C-9F24767CAC84}"/>
          </ac:graphicFrameMkLst>
        </pc:graphicFrameChg>
      </pc:sldChg>
      <pc:sldChg chg="modSp mod">
        <pc:chgData name="denis-antoine Herault" userId="3e015e90d0d88aff" providerId="LiveId" clId="{4C7FE22B-A8F4-4F62-BBDD-CB8B817A1AF4}" dt="2023-01-11T03:22:38.752" v="934" actId="20577"/>
        <pc:sldMkLst>
          <pc:docMk/>
          <pc:sldMk cId="1763940258" sldId="291"/>
        </pc:sldMkLst>
        <pc:spChg chg="mod">
          <ac:chgData name="denis-antoine Herault" userId="3e015e90d0d88aff" providerId="LiveId" clId="{4C7FE22B-A8F4-4F62-BBDD-CB8B817A1AF4}" dt="2023-01-11T03:20:18.919" v="918" actId="790"/>
          <ac:spMkLst>
            <pc:docMk/>
            <pc:sldMk cId="1763940258" sldId="291"/>
            <ac:spMk id="2" creationId="{E625E0BC-2C03-4133-9CEF-1FF5F8AB3A15}"/>
          </ac:spMkLst>
        </pc:spChg>
        <pc:spChg chg="mod">
          <ac:chgData name="denis-antoine Herault" userId="3e015e90d0d88aff" providerId="LiveId" clId="{4C7FE22B-A8F4-4F62-BBDD-CB8B817A1AF4}" dt="2023-01-11T03:20:31.154" v="920" actId="20577"/>
          <ac:spMkLst>
            <pc:docMk/>
            <pc:sldMk cId="1763940258" sldId="291"/>
            <ac:spMk id="3" creationId="{82C042FF-D434-4A38-93CB-0832511D99F8}"/>
          </ac:spMkLst>
        </pc:spChg>
        <pc:spChg chg="mod">
          <ac:chgData name="denis-antoine Herault" userId="3e015e90d0d88aff" providerId="LiveId" clId="{4C7FE22B-A8F4-4F62-BBDD-CB8B817A1AF4}" dt="2023-01-11T03:22:11.823" v="931" actId="6549"/>
          <ac:spMkLst>
            <pc:docMk/>
            <pc:sldMk cId="1763940258" sldId="291"/>
            <ac:spMk id="5" creationId="{C521BE96-AC12-B3FD-176F-ABA9DC2E5562}"/>
          </ac:spMkLst>
        </pc:spChg>
        <pc:graphicFrameChg chg="mod">
          <ac:chgData name="denis-antoine Herault" userId="3e015e90d0d88aff" providerId="LiveId" clId="{4C7FE22B-A8F4-4F62-BBDD-CB8B817A1AF4}" dt="2023-01-11T03:22:38.752" v="934" actId="20577"/>
          <ac:graphicFrameMkLst>
            <pc:docMk/>
            <pc:sldMk cId="1763940258" sldId="291"/>
            <ac:graphicFrameMk id="9" creationId="{1B4E81B3-7632-2271-412C-9F24767CAC84}"/>
          </ac:graphicFrameMkLst>
        </pc:graphicFrameChg>
      </pc:sldChg>
      <pc:sldChg chg="modSp mod">
        <pc:chgData name="denis-antoine Herault" userId="3e015e90d0d88aff" providerId="LiveId" clId="{4C7FE22B-A8F4-4F62-BBDD-CB8B817A1AF4}" dt="2023-01-11T03:39:16.331" v="1110" actId="20577"/>
        <pc:sldMkLst>
          <pc:docMk/>
          <pc:sldMk cId="39022686" sldId="292"/>
        </pc:sldMkLst>
        <pc:spChg chg="mod">
          <ac:chgData name="denis-antoine Herault" userId="3e015e90d0d88aff" providerId="LiveId" clId="{4C7FE22B-A8F4-4F62-BBDD-CB8B817A1AF4}" dt="2023-01-11T03:28:50.212" v="1042" actId="6549"/>
          <ac:spMkLst>
            <pc:docMk/>
            <pc:sldMk cId="39022686" sldId="292"/>
            <ac:spMk id="2" creationId="{E625E0BC-2C03-4133-9CEF-1FF5F8AB3A15}"/>
          </ac:spMkLst>
        </pc:spChg>
        <pc:spChg chg="mod">
          <ac:chgData name="denis-antoine Herault" userId="3e015e90d0d88aff" providerId="LiveId" clId="{4C7FE22B-A8F4-4F62-BBDD-CB8B817A1AF4}" dt="2023-01-11T03:35:50.949" v="1083" actId="790"/>
          <ac:spMkLst>
            <pc:docMk/>
            <pc:sldMk cId="39022686" sldId="292"/>
            <ac:spMk id="3" creationId="{82C042FF-D434-4A38-93CB-0832511D99F8}"/>
          </ac:spMkLst>
        </pc:spChg>
        <pc:spChg chg="mod">
          <ac:chgData name="denis-antoine Herault" userId="3e015e90d0d88aff" providerId="LiveId" clId="{4C7FE22B-A8F4-4F62-BBDD-CB8B817A1AF4}" dt="2023-01-11T03:38:50.791" v="1107" actId="5793"/>
          <ac:spMkLst>
            <pc:docMk/>
            <pc:sldMk cId="39022686" sldId="292"/>
            <ac:spMk id="5" creationId="{C521BE96-AC12-B3FD-176F-ABA9DC2E5562}"/>
          </ac:spMkLst>
        </pc:spChg>
        <pc:graphicFrameChg chg="mod">
          <ac:chgData name="denis-antoine Herault" userId="3e015e90d0d88aff" providerId="LiveId" clId="{4C7FE22B-A8F4-4F62-BBDD-CB8B817A1AF4}" dt="2023-01-11T03:39:16.331" v="1110" actId="20577"/>
          <ac:graphicFrameMkLst>
            <pc:docMk/>
            <pc:sldMk cId="39022686" sldId="292"/>
            <ac:graphicFrameMk id="9" creationId="{1B4E81B3-7632-2271-412C-9F24767CAC84}"/>
          </ac:graphicFrameMkLst>
        </pc:graphicFrameChg>
      </pc:sldChg>
      <pc:sldChg chg="modSp mod">
        <pc:chgData name="denis-antoine Herault" userId="3e015e90d0d88aff" providerId="LiveId" clId="{4C7FE22B-A8F4-4F62-BBDD-CB8B817A1AF4}" dt="2023-01-11T03:42:55.219" v="1130" actId="20577"/>
        <pc:sldMkLst>
          <pc:docMk/>
          <pc:sldMk cId="3610763494" sldId="293"/>
        </pc:sldMkLst>
        <pc:spChg chg="mod">
          <ac:chgData name="denis-antoine Herault" userId="3e015e90d0d88aff" providerId="LiveId" clId="{4C7FE22B-A8F4-4F62-BBDD-CB8B817A1AF4}" dt="2023-01-11T03:29:16.720" v="1050" actId="6549"/>
          <ac:spMkLst>
            <pc:docMk/>
            <pc:sldMk cId="3610763494" sldId="293"/>
            <ac:spMk id="2" creationId="{E625E0BC-2C03-4133-9CEF-1FF5F8AB3A15}"/>
          </ac:spMkLst>
        </pc:spChg>
        <pc:spChg chg="mod">
          <ac:chgData name="denis-antoine Herault" userId="3e015e90d0d88aff" providerId="LiveId" clId="{4C7FE22B-A8F4-4F62-BBDD-CB8B817A1AF4}" dt="2023-01-11T03:41:39.800" v="1124" actId="790"/>
          <ac:spMkLst>
            <pc:docMk/>
            <pc:sldMk cId="3610763494" sldId="293"/>
            <ac:spMk id="3" creationId="{82C042FF-D434-4A38-93CB-0832511D99F8}"/>
          </ac:spMkLst>
        </pc:spChg>
        <pc:spChg chg="mod">
          <ac:chgData name="denis-antoine Herault" userId="3e015e90d0d88aff" providerId="LiveId" clId="{4C7FE22B-A8F4-4F62-BBDD-CB8B817A1AF4}" dt="2023-01-11T03:42:18.809" v="1127" actId="6549"/>
          <ac:spMkLst>
            <pc:docMk/>
            <pc:sldMk cId="3610763494" sldId="293"/>
            <ac:spMk id="5" creationId="{C521BE96-AC12-B3FD-176F-ABA9DC2E5562}"/>
          </ac:spMkLst>
        </pc:spChg>
        <pc:graphicFrameChg chg="mod">
          <ac:chgData name="denis-antoine Herault" userId="3e015e90d0d88aff" providerId="LiveId" clId="{4C7FE22B-A8F4-4F62-BBDD-CB8B817A1AF4}" dt="2023-01-11T03:42:55.219" v="1130" actId="20577"/>
          <ac:graphicFrameMkLst>
            <pc:docMk/>
            <pc:sldMk cId="3610763494" sldId="293"/>
            <ac:graphicFrameMk id="9" creationId="{1B4E81B3-7632-2271-412C-9F24767CAC84}"/>
          </ac:graphicFrameMkLst>
        </pc:graphicFrame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11-03T10:59:13.815" idx="12">
    <p:pos x="9989" y="1203"/>
    <p:text>We suggest to change picture</p:text>
    <p:extLst>
      <p:ext uri="{C676402C-5697-4E1C-873F-D02D1690AC5C}">
        <p15:threadingInfo xmlns:p15="http://schemas.microsoft.com/office/powerpoint/2012/main" timeZoneBias="-60"/>
      </p:ext>
    </p:extLst>
  </p:cm>
  <p:cm authorId="2" dt="2022-11-04T11:05:40.738" idx="1">
    <p:pos x="9989" y="1299"/>
    <p:text>OK</p:text>
    <p:extLst>
      <p:ext uri="{C676402C-5697-4E1C-873F-D02D1690AC5C}">
        <p15:threadingInfo xmlns:p15="http://schemas.microsoft.com/office/powerpoint/2012/main" timeZoneBias="240">
          <p15:parentCm authorId="1" idx="12"/>
        </p15:threadingInfo>
      </p:ext>
    </p:extLst>
  </p:cm>
  <p:cm authorId="2" dt="2022-11-04T11:05:48.406" idx="2">
    <p:pos x="9989" y="1395"/>
    <p:text>done</p:text>
    <p:extLst>
      <p:ext uri="{C676402C-5697-4E1C-873F-D02D1690AC5C}">
        <p15:threadingInfo xmlns:p15="http://schemas.microsoft.com/office/powerpoint/2012/main" timeZoneBias="240">
          <p15:parentCm authorId="1" idx="1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02T10:09:37.401" idx="2">
    <p:pos x="9984" y="905"/>
    <p:text>We suggest to change picture</p:text>
    <p:extLst>
      <p:ext uri="{C676402C-5697-4E1C-873F-D02D1690AC5C}">
        <p15:threadingInfo xmlns:p15="http://schemas.microsoft.com/office/powerpoint/2012/main" timeZoneBias="-60"/>
      </p:ext>
    </p:extLst>
  </p:cm>
  <p:cm authorId="2" dt="2022-11-04T11:07:33.832" idx="3">
    <p:pos x="9984" y="1001"/>
    <p:text>ok</p:text>
    <p:extLst>
      <p:ext uri="{C676402C-5697-4E1C-873F-D02D1690AC5C}">
        <p15:threadingInfo xmlns:p15="http://schemas.microsoft.com/office/powerpoint/2012/main" timeZoneBias="240">
          <p15:parentCm authorId="1" idx="2"/>
        </p15:threadingInfo>
      </p:ext>
    </p:extLst>
  </p:cm>
  <p:cm authorId="2" dt="2022-11-04T11:17:25.891" idx="4">
    <p:pos x="9984" y="1097"/>
    <p:text>done</p:text>
    <p:extLst>
      <p:ext uri="{C676402C-5697-4E1C-873F-D02D1690AC5C}">
        <p15:threadingInfo xmlns:p15="http://schemas.microsoft.com/office/powerpoint/2012/main" timeZoneBias="24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1-02T14:22:06.995" idx="7">
    <p:pos x="11384" y="1713"/>
    <p:text>We suggest to change picture</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11-02T14:22:06.995" idx="7">
    <p:pos x="11384" y="1713"/>
    <p:text>We suggest to change picture</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Le management interculturel est la gestion des différences culturelles au sein d'une entité publique ou privée.</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0465" custLinFactNeighborY="-932">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Prendre en compte la culture de chacun, permet de reconnaître et de valoriser les efforts de tous.</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Valider les objectifs est une bonne chose, mais le développement personnel et professionnel des employés doit également être pris en considération pour le succès de l'entreprise.</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196" custScaleY="59715" custLinFactNeighborX="-654" custLinFactNeighborY="52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Les sources de motivation dans l'entreprise sont nombreuses. Elles doivent amener le salarié à s'améliorer, lui assurer un sentiment d'appartenance et une forte implication dans l'entreprise.</a:t>
          </a:r>
        </a:p>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196" custScaleY="59715" custLinFactNeighborX="-1484" custLinFactNeighborY="-5304">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Ce point de vue est différent pour chaque personne, car le style de management dépend de la personnalité, de la culture et du désir du groupe auquel elle appartient</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62141" custLinFactNeighborX="254" custLinFactNeighborY="6299">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Afin d'obtenir une bonne cohésion d'équipe, la culture et les valeurs individuelles de chaque membre doivent être prises en considération.</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254" custLinFactNeighborY="6299">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Le multiculturalisme favorise la créativité et l'innovation. Il représente un avantage concurrentiel important pour une entreprise et ses perspectives d'avenir.</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196" custScaleY="59715" custLinFactNeighborX="-551" custLinFactNeighborY="4711">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Le manager d'une équipe multiculturelle est obligé d'adapter son comportement en fonction de ses interlocuteurs et de leurs cultures.</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E2C9E6A1-4B9B-4664-8190-EDD7EE439F5A}" type="parTrans" cxnId="{4DADC24A-9385-4E34-8E81-05F4DA0405AE}">
      <dgm:prSet/>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254" custLinFactNeighborY="6299">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Un consensus doit être trouvé sur les moyens nécessaires au bon fonctionnement de l'équipe pour atteindre les objectifs et les résultats. Les méthodes modernes sont agiles et s'adaptent aux situations changeantes.</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000" custScaleY="76958" custLinFactNeighborX="6124" custLinFactNeighborY="29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L'élément humain est au cœur d'un projet d'entreprise, encore plus dans un contexte international et multiculturel.</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254" custLinFactNeighborY="6299">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 est nécessaire de communiquer de manière claire et précise et de s'assurer que ses interlocuteurs comprennent. Les outils et les méthodes de travail utilisés doivent être accessibles à tous. Il est important d'être ouvert et positif en créant dès le départ un climat de confiance propice à l'intégration.</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1830" custLinFactNeighborY="2882">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s-ES"/>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2400" noProof="0" dirty="0">
              <a:latin typeface="Microsoft Sans Serif" panose="020B0604020202020204" pitchFamily="34" charset="0"/>
              <a:ea typeface="Microsoft Sans Serif" panose="020B0604020202020204" pitchFamily="34" charset="0"/>
              <a:cs typeface="Microsoft Sans Serif" panose="020B0604020202020204" pitchFamily="34" charset="0"/>
            </a:rPr>
            <a:t>Il est important de prendre en compte la diversité au niveau local.</a:t>
          </a:r>
        </a:p>
        <a:p>
          <a:r>
            <a:rPr lang="fr-FR" sz="2400" noProof="0" dirty="0">
              <a:latin typeface="Microsoft Sans Serif" panose="020B0604020202020204" pitchFamily="34" charset="0"/>
              <a:ea typeface="Microsoft Sans Serif" panose="020B0604020202020204" pitchFamily="34" charset="0"/>
              <a:cs typeface="Microsoft Sans Serif" panose="020B0604020202020204" pitchFamily="34" charset="0"/>
            </a:rPr>
            <a:t>L'ouverture et l'adaptation au marché international est parfois une condition de survie de l'entreprise.</a:t>
          </a: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4DFE7E00-A47F-49FC-91E1-BB7CB0C16E56}" type="pres">
      <dgm:prSet presAssocID="{4CE57F6F-AAED-4B75-B840-D6F328661C27}" presName="Name0" presStyleCnt="0">
        <dgm:presLayoutVars>
          <dgm:dir/>
          <dgm:resizeHandles val="exact"/>
        </dgm:presLayoutVars>
      </dgm:prSet>
      <dgm:spPr/>
    </dgm:pt>
    <dgm:pt modelId="{23A3B403-C726-4FE3-A14D-29D9FF92263D}" type="pres">
      <dgm:prSet presAssocID="{09E78CE0-9FD1-41E4-AA18-EB8ACA5E7243}" presName="node" presStyleLbl="node1" presStyleIdx="0" presStyleCnt="1" custLinFactNeighborX="12607" custLinFactNeighborY="1258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C6F6A859-0CFF-4923-95E2-0D34DEAC4343}" type="presOf" srcId="{4CE57F6F-AAED-4B75-B840-D6F328661C27}" destId="{4DFE7E00-A47F-49FC-91E1-BB7CB0C16E56}" srcOrd="0" destOrd="0" presId="urn:microsoft.com/office/officeart/2005/8/layout/process1"/>
    <dgm:cxn modelId="{A66D95B7-5E53-4DF5-B744-159AAF626149}" type="presOf" srcId="{09E78CE0-9FD1-41E4-AA18-EB8ACA5E7243}" destId="{23A3B403-C726-4FE3-A14D-29D9FF92263D}" srcOrd="0" destOrd="0" presId="urn:microsoft.com/office/officeart/2005/8/layout/process1"/>
    <dgm:cxn modelId="{23E7FE0E-C248-4C62-9760-F82B47BF0C55}" type="presParOf" srcId="{4DFE7E00-A47F-49FC-91E1-BB7CB0C16E56}" destId="{23A3B403-C726-4FE3-A14D-29D9FF92263D}"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Être informé permet d'éviter les préjugés, facilite la communication avec les autres et leur implication dans l'entreprise</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86956"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La communication est essentielle pour gérer de bonnes relations, organiser son temps et améliorer la productivité de son entreprise.</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276" custLinFactNeighborY="2797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Bien communiquer est une chose sur laquelle il faut travailler. Apprendre à gérer ses émotions, ses réactions et sa posture sans oublier de choisir ses mots inspire confiance.</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151" custLinFactNeighborY="15122">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La distance n'est pas un obstacle au management, mais il faut prendre en compte les spécificités des salariés et mettre en place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une</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organisation</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adéquate</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 existe de nombreux outils sur le marché, la façon dont vous les utilisez est importante. Avant tout, il est essentiel d'être organisé, de produire des modèles de documents cohérents et utilisables par tous.</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2897" custScaleY="68388" custLinFactNeighborX="931" custLinFactNeighborY="518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La distance n'est pas un obstacle à la gestion, mais il est nécessaire de prendre en compte les spécificités des collaborateurs et de mettre en place une organisation adéquate.</a:t>
          </a: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5969" y="0"/>
          <a:ext cx="6106942"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fr-FR"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Le management interculturel est la gestion des différences culturelles au sein d'une entité publique ou privée.</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1125" y="65156"/>
        <a:ext cx="5976630" cy="20942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350537"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Prendre en compte la culture de chacun, permet de reconnaître et de valoriser les efforts de tous.</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412001" y="325114"/>
        <a:ext cx="5639446" cy="19756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4614"/>
          <a:ext cx="6100985" cy="2357585"/>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Valider les objectifs est une bonne chose, mais le développement personnel et professionnel des employés doit également être pris en considération pour le succès de l'entreprise.</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9051" y="73665"/>
        <a:ext cx="5962883" cy="22194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6100985" cy="236219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Les sources de motivation dans l'entreprise sont nombreuses. Elles doivent amener le salarié à s'améliorer, lui assurer un sentiment d'appartenance et une forte implication dans l'entreprise.</a:t>
          </a:r>
        </a:p>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9186" y="69186"/>
        <a:ext cx="5962613" cy="22238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90765" y="285028"/>
          <a:ext cx="5762374" cy="2458171"/>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Ce point de vue est différent pour chaque personne, car le style de management dépend de la personnalité, de la culture et du désir du groupe auquel elle appartient</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62762" y="357025"/>
        <a:ext cx="5618380" cy="23141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90765"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Afin d'obtenir une bonne cohésion d'équipe, la culture et les valeurs individuelles de chaque membre doivent être prises en considération.</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52229" y="325114"/>
        <a:ext cx="5639446" cy="19756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4614"/>
          <a:ext cx="6100985" cy="2357585"/>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Le multiculturalisme favorise la créativité et l'innovation. Il représente un avantage concurrentiel important pour une entreprise et ses perspectives d'avenir.</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9051" y="73665"/>
        <a:ext cx="5962883" cy="22194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90765"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Le manager d'une équipe multiculturelle est obligé d'adapter son comportement en fonction de ses interlocuteurs et de leurs cultures.</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52229" y="325114"/>
        <a:ext cx="5639446" cy="19756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347878"/>
          <a:ext cx="6629401" cy="3061112"/>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Un consensus doit être trouvé sur les moyens nécessaires au bon fonctionnement de l'équipe pour atteindre les objectifs et les résultats. Les méthodes modernes sont agiles et s'adaptent aux situations changeantes.</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89657" y="437535"/>
        <a:ext cx="6450087" cy="28817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90765"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L'élément humain est au cœur d'un projet d'entreprise, encore plus dans un contexte international et multiculturel.</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52229" y="325114"/>
        <a:ext cx="5639446" cy="1975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9380342" cy="268275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Il est nécessaire de communiquer de manière claire et précise et de s'assurer que ses interlocuteurs comprennent. Les outils et les méthodes de travail utilisés doivent être accessibles à tous. Il est important d'être ouvert et positif en créant dès le départ un climat de confiance propice à l'intégration.</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8575" y="78575"/>
        <a:ext cx="9223192" cy="2525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3B403-C726-4FE3-A14D-29D9FF92263D}">
      <dsp:nvSpPr>
        <dsp:cNvPr id="0" name=""/>
        <dsp:cNvSpPr/>
      </dsp:nvSpPr>
      <dsp:spPr>
        <a:xfrm>
          <a:off x="5182" y="0"/>
          <a:ext cx="5301603" cy="2954544"/>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fr-FR" sz="2400" kern="1200" noProof="0" dirty="0">
              <a:latin typeface="Microsoft Sans Serif" panose="020B0604020202020204" pitchFamily="34" charset="0"/>
              <a:ea typeface="Microsoft Sans Serif" panose="020B0604020202020204" pitchFamily="34" charset="0"/>
              <a:cs typeface="Microsoft Sans Serif" panose="020B0604020202020204" pitchFamily="34" charset="0"/>
            </a:rPr>
            <a:t>Il est important de prendre en compte la diversité au niveau local.</a:t>
          </a:r>
        </a:p>
        <a:p>
          <a:pPr marL="0" lvl="0" indent="0" defTabSz="1066800">
            <a:lnSpc>
              <a:spcPct val="90000"/>
            </a:lnSpc>
            <a:spcBef>
              <a:spcPct val="0"/>
            </a:spcBef>
            <a:spcAft>
              <a:spcPct val="35000"/>
            </a:spcAft>
            <a:buNone/>
          </a:pPr>
          <a:r>
            <a:rPr lang="fr-FR" sz="2400" kern="1200" noProof="0" dirty="0">
              <a:latin typeface="Microsoft Sans Serif" panose="020B0604020202020204" pitchFamily="34" charset="0"/>
              <a:ea typeface="Microsoft Sans Serif" panose="020B0604020202020204" pitchFamily="34" charset="0"/>
              <a:cs typeface="Microsoft Sans Serif" panose="020B0604020202020204" pitchFamily="34" charset="0"/>
            </a:rPr>
            <a:t>L'ouverture et l'adaptation au marché international est parfois une condition de survie de l'entreprise.</a:t>
          </a:r>
        </a:p>
      </dsp:txBody>
      <dsp:txXfrm>
        <a:off x="91718" y="86536"/>
        <a:ext cx="5128531" cy="27814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765234" y="0"/>
          <a:ext cx="5025965" cy="27579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fr-FR"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Être informé permet d'éviter les préjugés, facilite la communication avec les autres et leur implication dans l'entreprise</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846012" y="80778"/>
        <a:ext cx="4864409" cy="25964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fr-FR"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communication est essentielle pour gérer de bonnes relations, organiser son temps et améliorer la productivité de son entreprise.</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7089" y="65156"/>
        <a:ext cx="5970666" cy="20942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48163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Bien communiquer est une chose sur laquelle il faut travailler. Apprendre à gérer ses émotions, ses réactions et sa posture sans oublier de choisir ses mots inspire confiance.</a:t>
          </a: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84618" y="72685"/>
        <a:ext cx="5955608" cy="23362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distance n'est pas un obstacle au management, mais il faut prendre en compte les spécificités des salariés et mettre en place </a:t>
          </a:r>
          <a:r>
            <a:rPr lang="en-US" sz="2800" kern="1200" dirty="0" err="1">
              <a:latin typeface="Microsoft Sans Serif" panose="020B0604020202020204" pitchFamily="34" charset="0"/>
              <a:ea typeface="Microsoft Sans Serif" panose="020B0604020202020204" pitchFamily="34" charset="0"/>
              <a:cs typeface="Microsoft Sans Serif" panose="020B0604020202020204" pitchFamily="34" charset="0"/>
            </a:rPr>
            <a:t>une</a:t>
          </a: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kern="1200" dirty="0" err="1">
              <a:latin typeface="Microsoft Sans Serif" panose="020B0604020202020204" pitchFamily="34" charset="0"/>
              <a:ea typeface="Microsoft Sans Serif" panose="020B0604020202020204" pitchFamily="34" charset="0"/>
              <a:cs typeface="Microsoft Sans Serif" panose="020B0604020202020204" pitchFamily="34" charset="0"/>
            </a:rPr>
            <a:t>organisation</a:t>
          </a: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kern="1200" dirty="0" err="1">
              <a:latin typeface="Microsoft Sans Serif" panose="020B0604020202020204" pitchFamily="34" charset="0"/>
              <a:ea typeface="Microsoft Sans Serif" panose="020B0604020202020204" pitchFamily="34" charset="0"/>
              <a:cs typeface="Microsoft Sans Serif" panose="020B0604020202020204" pitchFamily="34" charset="0"/>
            </a:rPr>
            <a:t>adéquate</a:t>
          </a: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7089" y="65156"/>
        <a:ext cx="5970666" cy="20942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279443" y="0"/>
          <a:ext cx="5667626" cy="280820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Il existe de nombreux outils sur le marché, la façon dont vous les utilisez est importante. Avant tout, il est essentiel d'être organisé, de produire des modèles de documents cohérents et utilisables par tous.</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361693" y="82250"/>
        <a:ext cx="5503126" cy="26437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distance n'est pas un obstacle à la gestion, mais il est nécessaire de prendre en compte les spécificités des collaborateurs et de mettre en place une organisation adéquate.</a:t>
          </a: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7089" y="65156"/>
        <a:ext cx="5970666" cy="20942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31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17" name="bg object 17"/>
          <p:cNvPicPr/>
          <p:nvPr userDrawn="1"/>
        </p:nvPicPr>
        <p:blipFill>
          <a:blip r:embed="rId3" cstate="print"/>
          <a:stretch>
            <a:fillRect/>
          </a:stretch>
        </p:blipFill>
        <p:spPr>
          <a:xfrm>
            <a:off x="2045793" y="9240624"/>
            <a:ext cx="3152774" cy="666749"/>
          </a:xfrm>
          <a:prstGeom prst="rect">
            <a:avLst/>
          </a:prstGeom>
        </p:spPr>
      </p:pic>
      <p:sp>
        <p:nvSpPr>
          <p:cNvPr id="18" name="bg object 18"/>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25" name="object 2">
            <a:extLst>
              <a:ext uri="{FF2B5EF4-FFF2-40B4-BE49-F238E27FC236}">
                <a16:creationId xmlns:a16="http://schemas.microsoft.com/office/drawing/2014/main" id="{3B8A40FF-BCCA-4458-BE33-0DE6267D64E8}"/>
              </a:ext>
            </a:extLst>
          </p:cNvPr>
          <p:cNvGrpSpPr/>
          <p:nvPr userDrawn="1"/>
        </p:nvGrpSpPr>
        <p:grpSpPr>
          <a:xfrm>
            <a:off x="379" y="8813666"/>
            <a:ext cx="18287365" cy="1474470"/>
            <a:chOff x="379" y="8813666"/>
            <a:chExt cx="18287365" cy="1474470"/>
          </a:xfrm>
        </p:grpSpPr>
        <p:sp>
          <p:nvSpPr>
            <p:cNvPr id="26" name="object 3">
              <a:extLst>
                <a:ext uri="{FF2B5EF4-FFF2-40B4-BE49-F238E27FC236}">
                  <a16:creationId xmlns:a16="http://schemas.microsoft.com/office/drawing/2014/main" id="{0E4C1E87-1514-4CA3-BDDE-558D9D270F89}"/>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27" name="object 4">
              <a:extLst>
                <a:ext uri="{FF2B5EF4-FFF2-40B4-BE49-F238E27FC236}">
                  <a16:creationId xmlns:a16="http://schemas.microsoft.com/office/drawing/2014/main" id="{94FA3A65-A307-4ADB-BA2E-7FD2EACD1261}"/>
                </a:ext>
              </a:extLst>
            </p:cNvPr>
            <p:cNvPicPr/>
            <p:nvPr/>
          </p:nvPicPr>
          <p:blipFill>
            <a:blip r:embed="rId4" cstate="print"/>
            <a:stretch>
              <a:fillRect/>
            </a:stretch>
          </p:blipFill>
          <p:spPr>
            <a:xfrm>
              <a:off x="596934" y="9689613"/>
              <a:ext cx="435459" cy="254960"/>
            </a:xfrm>
            <a:prstGeom prst="rect">
              <a:avLst/>
            </a:prstGeom>
          </p:spPr>
        </p:pic>
        <p:sp>
          <p:nvSpPr>
            <p:cNvPr id="28" name="object 5">
              <a:extLst>
                <a:ext uri="{FF2B5EF4-FFF2-40B4-BE49-F238E27FC236}">
                  <a16:creationId xmlns:a16="http://schemas.microsoft.com/office/drawing/2014/main" id="{326D29DB-FC6D-447F-BCA1-BAEB3C10C957}"/>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29" name="object 6">
              <a:extLst>
                <a:ext uri="{FF2B5EF4-FFF2-40B4-BE49-F238E27FC236}">
                  <a16:creationId xmlns:a16="http://schemas.microsoft.com/office/drawing/2014/main" id="{432897F3-8DC0-4BA4-896A-9DD05ACCAE7C}"/>
                </a:ext>
              </a:extLst>
            </p:cNvPr>
            <p:cNvPicPr/>
            <p:nvPr/>
          </p:nvPicPr>
          <p:blipFill>
            <a:blip r:embed="rId5" cstate="print"/>
            <a:stretch>
              <a:fillRect/>
            </a:stretch>
          </p:blipFill>
          <p:spPr>
            <a:xfrm>
              <a:off x="809897" y="9339661"/>
              <a:ext cx="435459" cy="254959"/>
            </a:xfrm>
            <a:prstGeom prst="rect">
              <a:avLst/>
            </a:prstGeom>
          </p:spPr>
        </p:pic>
        <p:sp>
          <p:nvSpPr>
            <p:cNvPr id="30" name="object 7">
              <a:extLst>
                <a:ext uri="{FF2B5EF4-FFF2-40B4-BE49-F238E27FC236}">
                  <a16:creationId xmlns:a16="http://schemas.microsoft.com/office/drawing/2014/main" id="{9BAFE55B-7408-4744-9BC5-461DF6568996}"/>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31" name="object 8">
              <a:extLst>
                <a:ext uri="{FF2B5EF4-FFF2-40B4-BE49-F238E27FC236}">
                  <a16:creationId xmlns:a16="http://schemas.microsoft.com/office/drawing/2014/main" id="{0DF0045C-60C2-4FAF-B4AC-8012DA50A29C}"/>
                </a:ext>
              </a:extLst>
            </p:cNvPr>
            <p:cNvPicPr/>
            <p:nvPr/>
          </p:nvPicPr>
          <p:blipFill>
            <a:blip r:embed="rId5" cstate="print"/>
            <a:stretch>
              <a:fillRect/>
            </a:stretch>
          </p:blipFill>
          <p:spPr>
            <a:xfrm>
              <a:off x="1022853" y="9701048"/>
              <a:ext cx="435459" cy="254959"/>
            </a:xfrm>
            <a:prstGeom prst="rect">
              <a:avLst/>
            </a:prstGeom>
          </p:spPr>
        </p:pic>
      </p:grpSp>
      <p:sp>
        <p:nvSpPr>
          <p:cNvPr id="37" name="CuadroTexto 36">
            <a:extLst>
              <a:ext uri="{FF2B5EF4-FFF2-40B4-BE49-F238E27FC236}">
                <a16:creationId xmlns:a16="http://schemas.microsoft.com/office/drawing/2014/main" id="{521C10D7-2AAC-4F4D-A7C0-605FC39B7E80}"/>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grpSp>
        <p:nvGrpSpPr>
          <p:cNvPr id="19" name="Grupo 18">
            <a:extLst>
              <a:ext uri="{FF2B5EF4-FFF2-40B4-BE49-F238E27FC236}">
                <a16:creationId xmlns:a16="http://schemas.microsoft.com/office/drawing/2014/main" id="{262FFA7B-73B6-441C-A2CC-6EA9F6EE7337}"/>
              </a:ext>
            </a:extLst>
          </p:cNvPr>
          <p:cNvGrpSpPr/>
          <p:nvPr userDrawn="1"/>
        </p:nvGrpSpPr>
        <p:grpSpPr>
          <a:xfrm>
            <a:off x="0" y="1775463"/>
            <a:ext cx="18288000" cy="3595707"/>
            <a:chOff x="-24581" y="1790700"/>
            <a:chExt cx="18288000" cy="3595707"/>
          </a:xfrm>
        </p:grpSpPr>
        <p:sp>
          <p:nvSpPr>
            <p:cNvPr id="20" name="object 10">
              <a:extLst>
                <a:ext uri="{FF2B5EF4-FFF2-40B4-BE49-F238E27FC236}">
                  <a16:creationId xmlns:a16="http://schemas.microsoft.com/office/drawing/2014/main" id="{11F37E96-FE8D-476B-BFB0-28ED7F39709E}"/>
                </a:ext>
              </a:extLst>
            </p:cNvPr>
            <p:cNvSpPr/>
            <p:nvPr/>
          </p:nvSpPr>
          <p:spPr>
            <a:xfrm>
              <a:off x="-24581" y="3473853"/>
              <a:ext cx="18288000" cy="514350"/>
            </a:xfrm>
            <a:custGeom>
              <a:avLst/>
              <a:gdLst/>
              <a:ahLst/>
              <a:cxnLst/>
              <a:rect l="l" t="t" r="r" b="b"/>
              <a:pathLst>
                <a:path w="18288000" h="514350">
                  <a:moveTo>
                    <a:pt x="0" y="514349"/>
                  </a:moveTo>
                  <a:lnTo>
                    <a:pt x="0" y="0"/>
                  </a:lnTo>
                  <a:lnTo>
                    <a:pt x="18288000" y="0"/>
                  </a:lnTo>
                  <a:lnTo>
                    <a:pt x="18288000" y="514349"/>
                  </a:lnTo>
                  <a:lnTo>
                    <a:pt x="0" y="514349"/>
                  </a:lnTo>
                  <a:close/>
                </a:path>
              </a:pathLst>
            </a:custGeom>
            <a:solidFill>
              <a:srgbClr val="B05894"/>
            </a:solidFill>
          </p:spPr>
          <p:txBody>
            <a:bodyPr wrap="square" lIns="0" tIns="0" rIns="0" bIns="0" rtlCol="0"/>
            <a:lstStyle/>
            <a:p>
              <a:endParaRPr/>
            </a:p>
          </p:txBody>
        </p:sp>
        <p:pic>
          <p:nvPicPr>
            <p:cNvPr id="21" name="Imagen 20">
              <a:extLst>
                <a:ext uri="{FF2B5EF4-FFF2-40B4-BE49-F238E27FC236}">
                  <a16:creationId xmlns:a16="http://schemas.microsoft.com/office/drawing/2014/main" id="{EB0E2C8F-4A84-4AD4-8BC1-F61351B590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1790700"/>
              <a:ext cx="3876674" cy="3595707"/>
            </a:xfrm>
            <a:prstGeom prst="rect">
              <a:avLst/>
            </a:prstGeom>
          </p:spPr>
        </p:pic>
      </p:gr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E95E46FD-F467-4ADE-ABD0-E6A4A9FE2A87}"/>
              </a:ext>
            </a:extLst>
          </p:cNvPr>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8" name="bg object 17">
            <a:extLst>
              <a:ext uri="{FF2B5EF4-FFF2-40B4-BE49-F238E27FC236}">
                <a16:creationId xmlns:a16="http://schemas.microsoft.com/office/drawing/2014/main" id="{D778CF7E-9520-4B30-8263-3DF7E2FD8C1A}"/>
              </a:ext>
            </a:extLst>
          </p:cNvPr>
          <p:cNvPicPr/>
          <p:nvPr userDrawn="1"/>
        </p:nvPicPr>
        <p:blipFill>
          <a:blip r:embed="rId3" cstate="print"/>
          <a:stretch>
            <a:fillRect/>
          </a:stretch>
        </p:blipFill>
        <p:spPr>
          <a:xfrm>
            <a:off x="2045793" y="9240624"/>
            <a:ext cx="3152774" cy="666749"/>
          </a:xfrm>
          <a:prstGeom prst="rect">
            <a:avLst/>
          </a:prstGeom>
        </p:spPr>
      </p:pic>
      <p:sp>
        <p:nvSpPr>
          <p:cNvPr id="9" name="bg object 18">
            <a:extLst>
              <a:ext uri="{FF2B5EF4-FFF2-40B4-BE49-F238E27FC236}">
                <a16:creationId xmlns:a16="http://schemas.microsoft.com/office/drawing/2014/main" id="{596AACBD-3C44-44F7-A794-D07294759216}"/>
              </a:ext>
            </a:extLst>
          </p:cNvPr>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10" name="object 2">
            <a:extLst>
              <a:ext uri="{FF2B5EF4-FFF2-40B4-BE49-F238E27FC236}">
                <a16:creationId xmlns:a16="http://schemas.microsoft.com/office/drawing/2014/main" id="{DC67AE64-9ED4-47FE-8345-37E800B47F7D}"/>
              </a:ext>
            </a:extLst>
          </p:cNvPr>
          <p:cNvGrpSpPr/>
          <p:nvPr userDrawn="1"/>
        </p:nvGrpSpPr>
        <p:grpSpPr>
          <a:xfrm>
            <a:off x="379" y="8813666"/>
            <a:ext cx="18287365" cy="1474470"/>
            <a:chOff x="379" y="8813666"/>
            <a:chExt cx="18287365" cy="1474470"/>
          </a:xfrm>
        </p:grpSpPr>
        <p:sp>
          <p:nvSpPr>
            <p:cNvPr id="11" name="object 3">
              <a:extLst>
                <a:ext uri="{FF2B5EF4-FFF2-40B4-BE49-F238E27FC236}">
                  <a16:creationId xmlns:a16="http://schemas.microsoft.com/office/drawing/2014/main" id="{ACB47688-E4F5-4E94-9C96-F9D5A61FA187}"/>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2" name="object 4">
              <a:extLst>
                <a:ext uri="{FF2B5EF4-FFF2-40B4-BE49-F238E27FC236}">
                  <a16:creationId xmlns:a16="http://schemas.microsoft.com/office/drawing/2014/main" id="{E5F35078-FC84-46BA-8493-4689CDB1AA6E}"/>
                </a:ext>
              </a:extLst>
            </p:cNvPr>
            <p:cNvPicPr/>
            <p:nvPr/>
          </p:nvPicPr>
          <p:blipFill>
            <a:blip r:embed="rId4" cstate="print"/>
            <a:stretch>
              <a:fillRect/>
            </a:stretch>
          </p:blipFill>
          <p:spPr>
            <a:xfrm>
              <a:off x="596934" y="9689613"/>
              <a:ext cx="435459" cy="254960"/>
            </a:xfrm>
            <a:prstGeom prst="rect">
              <a:avLst/>
            </a:prstGeom>
          </p:spPr>
        </p:pic>
        <p:sp>
          <p:nvSpPr>
            <p:cNvPr id="13" name="object 5">
              <a:extLst>
                <a:ext uri="{FF2B5EF4-FFF2-40B4-BE49-F238E27FC236}">
                  <a16:creationId xmlns:a16="http://schemas.microsoft.com/office/drawing/2014/main" id="{9201DC64-4478-4EB9-9025-51D6079FF496}"/>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14" name="object 6">
              <a:extLst>
                <a:ext uri="{FF2B5EF4-FFF2-40B4-BE49-F238E27FC236}">
                  <a16:creationId xmlns:a16="http://schemas.microsoft.com/office/drawing/2014/main" id="{5C346AD7-BE02-4237-8C03-A128D4DB66D4}"/>
                </a:ext>
              </a:extLst>
            </p:cNvPr>
            <p:cNvPicPr/>
            <p:nvPr/>
          </p:nvPicPr>
          <p:blipFill>
            <a:blip r:embed="rId5" cstate="print"/>
            <a:stretch>
              <a:fillRect/>
            </a:stretch>
          </p:blipFill>
          <p:spPr>
            <a:xfrm>
              <a:off x="809897" y="9339661"/>
              <a:ext cx="435459" cy="254959"/>
            </a:xfrm>
            <a:prstGeom prst="rect">
              <a:avLst/>
            </a:prstGeom>
          </p:spPr>
        </p:pic>
        <p:sp>
          <p:nvSpPr>
            <p:cNvPr id="15" name="object 7">
              <a:extLst>
                <a:ext uri="{FF2B5EF4-FFF2-40B4-BE49-F238E27FC236}">
                  <a16:creationId xmlns:a16="http://schemas.microsoft.com/office/drawing/2014/main" id="{675C40D4-E192-496A-B2DE-5B4634DF9FD1}"/>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6" name="object 8">
              <a:extLst>
                <a:ext uri="{FF2B5EF4-FFF2-40B4-BE49-F238E27FC236}">
                  <a16:creationId xmlns:a16="http://schemas.microsoft.com/office/drawing/2014/main" id="{492B8A7E-0267-433F-BD96-9BA3EC33D5D3}"/>
                </a:ext>
              </a:extLst>
            </p:cNvPr>
            <p:cNvPicPr/>
            <p:nvPr/>
          </p:nvPicPr>
          <p:blipFill>
            <a:blip r:embed="rId5" cstate="print"/>
            <a:stretch>
              <a:fillRect/>
            </a:stretch>
          </p:blipFill>
          <p:spPr>
            <a:xfrm>
              <a:off x="1022853" y="9701048"/>
              <a:ext cx="435459" cy="254959"/>
            </a:xfrm>
            <a:prstGeom prst="rect">
              <a:avLst/>
            </a:prstGeom>
          </p:spPr>
        </p:pic>
      </p:grpSp>
      <p:sp>
        <p:nvSpPr>
          <p:cNvPr id="23" name="CuadroTexto 22">
            <a:extLst>
              <a:ext uri="{FF2B5EF4-FFF2-40B4-BE49-F238E27FC236}">
                <a16:creationId xmlns:a16="http://schemas.microsoft.com/office/drawing/2014/main" id="{1D54CE27-4B34-4A2D-BBA3-5AAF26A98167}"/>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pic>
        <p:nvPicPr>
          <p:cNvPr id="3" name="Imagen 2">
            <a:extLst>
              <a:ext uri="{FF2B5EF4-FFF2-40B4-BE49-F238E27FC236}">
                <a16:creationId xmlns:a16="http://schemas.microsoft.com/office/drawing/2014/main" id="{B39E953B-CAA4-449F-ACCE-41955DA3CD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002000" y="453887"/>
            <a:ext cx="1711842" cy="1587774"/>
          </a:xfrm>
          <a:prstGeom prst="rect">
            <a:avLst/>
          </a:prstGeom>
        </p:spPr>
      </p:pic>
    </p:spTree>
    <p:extLst>
      <p:ext uri="{BB962C8B-B14F-4D97-AF65-F5344CB8AC3E}">
        <p14:creationId xmlns:p14="http://schemas.microsoft.com/office/powerpoint/2010/main" val="401378068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e4f-network.eu/" TargetMode="Externa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oleObject" Target="../embeddings/oleObject6.bin"/><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5.wmf"/><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oleObject" Target="../embeddings/oleObject7.bin"/><Relationship Id="rId7" Type="http://schemas.openxmlformats.org/officeDocument/2006/relationships/diagramQuickStyle" Target="../diagrams/quickStyle7.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6.wmf"/><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oleObject" Target="../embeddings/oleObject8.bin"/><Relationship Id="rId7" Type="http://schemas.openxmlformats.org/officeDocument/2006/relationships/diagramQuickStyle" Target="../diagrams/quickStyle8.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7.wmf"/><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oleObject" Target="../embeddings/oleObject9.bin"/><Relationship Id="rId7" Type="http://schemas.openxmlformats.org/officeDocument/2006/relationships/diagramQuickStyle" Target="../diagrams/quickStyle9.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8.wmf"/><Relationship Id="rId9" Type="http://schemas.microsoft.com/office/2007/relationships/diagramDrawing" Target="../diagrams/drawing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oleObject" Target="../embeddings/oleObject10.bin"/><Relationship Id="rId7" Type="http://schemas.openxmlformats.org/officeDocument/2006/relationships/diagramQuickStyle" Target="../diagrams/quickStyle10.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9.wmf"/><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0.wm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oleObject" Target="../embeddings/oleObject12.bin"/><Relationship Id="rId7" Type="http://schemas.openxmlformats.org/officeDocument/2006/relationships/diagramQuickStyle" Target="../diagrams/quickStyle12.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1.wmf"/><Relationship Id="rId9" Type="http://schemas.microsoft.com/office/2007/relationships/diagramDrawing" Target="../diagrams/drawing1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22.wmf"/></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oleObject" Target="../embeddings/oleObject13.bin"/><Relationship Id="rId7" Type="http://schemas.openxmlformats.org/officeDocument/2006/relationships/diagramQuickStyle" Target="../diagrams/quickStyle13.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2.wmf"/><Relationship Id="rId9" Type="http://schemas.microsoft.com/office/2007/relationships/diagramDrawing" Target="../diagrams/drawing1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comments" Target="../comments/comment3.xml"/><Relationship Id="rId4" Type="http://schemas.openxmlformats.org/officeDocument/2006/relationships/image" Target="../media/image23.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comments" Target="../comments/comment4.xml"/><Relationship Id="rId4" Type="http://schemas.openxmlformats.org/officeDocument/2006/relationships/diagramLayout" Target="../diagrams/layout14.xml"/><Relationship Id="rId9" Type="http://schemas.openxmlformats.org/officeDocument/2006/relationships/image" Target="../media/image23.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24.wmf"/></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oleObject" Target="../embeddings/oleObject16.bin"/><Relationship Id="rId7" Type="http://schemas.openxmlformats.org/officeDocument/2006/relationships/diagramQuickStyle" Target="../diagrams/quickStyle15.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4.wmf"/><Relationship Id="rId9" Type="http://schemas.microsoft.com/office/2007/relationships/diagramDrawing" Target="../diagrams/drawing15.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25.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26.wmf"/></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oleObject" Target="../embeddings/oleObject18.bin"/><Relationship Id="rId7" Type="http://schemas.openxmlformats.org/officeDocument/2006/relationships/diagramQuickStyle" Target="../diagrams/quickStyle17.xml"/><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6.wmf"/><Relationship Id="rId9" Type="http://schemas.microsoft.com/office/2007/relationships/diagramDrawing" Target="../diagrams/drawing1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27.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27.wmf"/></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4f-network.e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1.bin"/><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comments" Target="../comments/comment1.xml"/><Relationship Id="rId4" Type="http://schemas.openxmlformats.org/officeDocument/2006/relationships/image" Target="../media/image9.wmf"/><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oleObject" Target="../embeddings/oleObject2.bin"/><Relationship Id="rId7" Type="http://schemas.openxmlformats.org/officeDocument/2006/relationships/diagramLayout" Target="../diagrams/layout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Data" Target="../diagrams/data2.xml"/><Relationship Id="rId5" Type="http://schemas.openxmlformats.org/officeDocument/2006/relationships/image" Target="../media/image11.png"/><Relationship Id="rId10" Type="http://schemas.microsoft.com/office/2007/relationships/diagramDrawing" Target="../diagrams/drawing2.xml"/><Relationship Id="rId4" Type="http://schemas.openxmlformats.org/officeDocument/2006/relationships/image" Target="../media/image10.wmf"/><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oleObject" Target="../embeddings/oleObject4.bin"/><Relationship Id="rId7" Type="http://schemas.openxmlformats.org/officeDocument/2006/relationships/diagramQuickStyle" Target="../diagrams/quickStyle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wmf"/><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5.bin"/><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comments" Target="../comments/comment2.xml"/><Relationship Id="rId4" Type="http://schemas.openxmlformats.org/officeDocument/2006/relationships/image" Target="../media/image14.wmf"/><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9" y="8813666"/>
            <a:ext cx="18287365" cy="1474470"/>
            <a:chOff x="379" y="8813666"/>
            <a:chExt cx="18287365" cy="1474470"/>
          </a:xfrm>
        </p:grpSpPr>
        <p:sp>
          <p:nvSpPr>
            <p:cNvPr id="3" name="object 3"/>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4" name="object 4"/>
            <p:cNvPicPr/>
            <p:nvPr/>
          </p:nvPicPr>
          <p:blipFill>
            <a:blip r:embed="rId2" cstate="print"/>
            <a:stretch>
              <a:fillRect/>
            </a:stretch>
          </p:blipFill>
          <p:spPr>
            <a:xfrm>
              <a:off x="596934" y="9689613"/>
              <a:ext cx="435459" cy="254960"/>
            </a:xfrm>
            <a:prstGeom prst="rect">
              <a:avLst/>
            </a:prstGeom>
          </p:spPr>
        </p:pic>
        <p:sp>
          <p:nvSpPr>
            <p:cNvPr id="5" name="object 5"/>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6" name="object 6"/>
            <p:cNvPicPr/>
            <p:nvPr/>
          </p:nvPicPr>
          <p:blipFill>
            <a:blip r:embed="rId3" cstate="print"/>
            <a:stretch>
              <a:fillRect/>
            </a:stretch>
          </p:blipFill>
          <p:spPr>
            <a:xfrm>
              <a:off x="809897" y="9339661"/>
              <a:ext cx="435459" cy="254959"/>
            </a:xfrm>
            <a:prstGeom prst="rect">
              <a:avLst/>
            </a:prstGeom>
          </p:spPr>
        </p:pic>
        <p:sp>
          <p:nvSpPr>
            <p:cNvPr id="7" name="object 7"/>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8" name="object 8"/>
            <p:cNvPicPr/>
            <p:nvPr/>
          </p:nvPicPr>
          <p:blipFill>
            <a:blip r:embed="rId3" cstate="print"/>
            <a:stretch>
              <a:fillRect/>
            </a:stretch>
          </p:blipFill>
          <p:spPr>
            <a:xfrm>
              <a:off x="1022853" y="9701048"/>
              <a:ext cx="435459" cy="254959"/>
            </a:xfrm>
            <a:prstGeom prst="rect">
              <a:avLst/>
            </a:prstGeom>
          </p:spPr>
        </p:pic>
      </p:grpSp>
      <p:sp>
        <p:nvSpPr>
          <p:cNvPr id="14" name="CuadroTexto 13">
            <a:extLst>
              <a:ext uri="{FF2B5EF4-FFF2-40B4-BE49-F238E27FC236}">
                <a16:creationId xmlns:a16="http://schemas.microsoft.com/office/drawing/2014/main" id="{8B22E22E-102D-4F39-871D-A47062F5E08F}"/>
              </a:ext>
            </a:extLst>
          </p:cNvPr>
          <p:cNvSpPr txBox="1"/>
          <p:nvPr/>
        </p:nvSpPr>
        <p:spPr>
          <a:xfrm>
            <a:off x="3505200" y="6515100"/>
            <a:ext cx="10820400" cy="1446550"/>
          </a:xfrm>
          <a:prstGeom prst="rect">
            <a:avLst/>
          </a:prstGeom>
          <a:noFill/>
        </p:spPr>
        <p:txBody>
          <a:bodyPr wrap="square">
            <a:spAutoFit/>
          </a:bodyPr>
          <a:lstStyle/>
          <a:p>
            <a:pPr algn="ctr">
              <a:spcBef>
                <a:spcPts val="5"/>
              </a:spcBef>
              <a:tabLst>
                <a:tab pos="1205230" algn="l"/>
                <a:tab pos="1926589" algn="l"/>
                <a:tab pos="2915920" algn="l"/>
                <a:tab pos="3444875" algn="l"/>
                <a:tab pos="4383405" algn="l"/>
                <a:tab pos="6796405" algn="l"/>
              </a:tabLst>
              <a:defRPr/>
            </a:pPr>
            <a:r>
              <a:rPr lang="fr-FR" sz="4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Titre du module de formation</a:t>
            </a:r>
            <a:r>
              <a:rPr lang="fr-FR"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Management interculturel</a:t>
            </a:r>
          </a:p>
        </p:txBody>
      </p:sp>
      <p:sp>
        <p:nvSpPr>
          <p:cNvPr id="10" name="CuadroTexto 9">
            <a:extLst>
              <a:ext uri="{FF2B5EF4-FFF2-40B4-BE49-F238E27FC236}">
                <a16:creationId xmlns:a16="http://schemas.microsoft.com/office/drawing/2014/main" id="{F8FF77D8-BE9E-336F-6009-FF57C57DF311}"/>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4">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11" name="Imagen 10">
            <a:extLst>
              <a:ext uri="{FF2B5EF4-FFF2-40B4-BE49-F238E27FC236}">
                <a16:creationId xmlns:a16="http://schemas.microsoft.com/office/drawing/2014/main" id="{7DD2F895-7262-9633-90DA-F2BB33FD25B8}"/>
              </a:ext>
            </a:extLst>
          </p:cNvPr>
          <p:cNvPicPr>
            <a:picLocks noChangeAspect="1"/>
          </p:cNvPicPr>
          <p:nvPr/>
        </p:nvPicPr>
        <p:blipFill>
          <a:blip r:embed="rId5"/>
          <a:stretch>
            <a:fillRect/>
          </a:stretch>
        </p:blipFill>
        <p:spPr>
          <a:xfrm>
            <a:off x="7239000" y="5748635"/>
            <a:ext cx="472319" cy="4616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305473" y="887175"/>
            <a:ext cx="114300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2: Communiquer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305473" y="1675248"/>
            <a:ext cx="7384026" cy="584775"/>
          </a:xfrm>
          <a:prstGeom prst="rect">
            <a:avLst/>
          </a:prstGeom>
          <a:noFill/>
        </p:spPr>
        <p:txBody>
          <a:bodyPr wrap="square" rtlCol="0">
            <a:spAutoFit/>
          </a:bodyPr>
          <a:lstStyle/>
          <a:p>
            <a:r>
              <a:rPr lang="fr-FR"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2.3</a:t>
            </a:r>
            <a:r>
              <a:rPr lang="fr-FR"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b="1" dirty="0">
                <a:latin typeface="Microsoft Sans Serif" panose="020B0604020202020204" pitchFamily="34" charset="0"/>
                <a:ea typeface="Microsoft Sans Serif" panose="020B0604020202020204" pitchFamily="34" charset="0"/>
                <a:cs typeface="Microsoft Sans Serif" panose="020B0604020202020204" pitchFamily="34" charset="0"/>
              </a:rPr>
              <a:t>Contrôler ses émotions</a:t>
            </a: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228599" y="2702442"/>
            <a:ext cx="9982201" cy="5693866"/>
          </a:xfrm>
          <a:prstGeom prst="rect">
            <a:avLst/>
          </a:prstGeom>
          <a:noFill/>
        </p:spPr>
        <p:txBody>
          <a:bodyPr wrap="square" rtlCol="0">
            <a:spAutoFit/>
          </a:bodyPr>
          <a:lstStyle/>
          <a:p>
            <a:pPr marL="342900" indent="-342900" algn="just">
              <a:buFontTx/>
              <a:buChar char="-"/>
            </a:pPr>
            <a:r>
              <a:rPr lang="fr-FR" sz="28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L'impact des émotions dans la communication avec les autres est très important. Elles peuvent à la fois servir et entraver votre communication. Vous devez donc</a:t>
            </a:r>
            <a:r>
              <a:rPr lang="fr-FR" sz="2800" b="1"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identifier vos émotions et savoir les gérer.</a:t>
            </a:r>
            <a:r>
              <a:rPr lang="fr-FR" sz="28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fr-FR" sz="2800" b="1"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Filtrez vos émotions, isolez-vous quelques instants, prenez du recul</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 est également utile de faire preuve d'empathie envers les autres en contrôlant et en utilisant ses émotions pour mieux communiquer et partager</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Adopter une attitude positive, évacuer les pensées négatives en se concentrant sur le positif, et devenir soi-même un aimant à ondes positives. En effet, le positif attire le positif : nous attirons ce à quoi nous pensons</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4" name="Objet 3">
            <a:extLst>
              <a:ext uri="{FF2B5EF4-FFF2-40B4-BE49-F238E27FC236}">
                <a16:creationId xmlns:a16="http://schemas.microsoft.com/office/drawing/2014/main" id="{7F12ACD8-721F-C3A7-2A40-EA1AEC0271E7}"/>
              </a:ext>
            </a:extLst>
          </p:cNvPr>
          <p:cNvGraphicFramePr>
            <a:graphicFrameLocks noChangeAspect="1"/>
          </p:cNvGraphicFramePr>
          <p:nvPr>
            <p:extLst>
              <p:ext uri="{D42A27DB-BD31-4B8C-83A1-F6EECF244321}">
                <p14:modId xmlns:p14="http://schemas.microsoft.com/office/powerpoint/2010/main" val="1945314701"/>
              </p:ext>
            </p:extLst>
          </p:nvPr>
        </p:nvGraphicFramePr>
        <p:xfrm>
          <a:off x="10820400" y="2313632"/>
          <a:ext cx="6869297" cy="4616549"/>
        </p:xfrm>
        <a:graphic>
          <a:graphicData uri="http://schemas.openxmlformats.org/presentationml/2006/ole">
            <mc:AlternateContent xmlns:mc="http://schemas.openxmlformats.org/markup-compatibility/2006">
              <mc:Choice xmlns:v="urn:schemas-microsoft-com:vml" Requires="v">
                <p:oleObj spid="_x0000_s6148" name="Bitmap Image" r:id="rId3" imgW="5499000" imgH="3695760" progId="PBrush">
                  <p:embed/>
                </p:oleObj>
              </mc:Choice>
              <mc:Fallback>
                <p:oleObj name="Bitmap Image" r:id="rId3" imgW="5499000" imgH="3695760" progId="PBrush">
                  <p:embed/>
                  <p:pic>
                    <p:nvPicPr>
                      <p:cNvPr id="4" name="Objet 3">
                        <a:extLst>
                          <a:ext uri="{FF2B5EF4-FFF2-40B4-BE49-F238E27FC236}">
                            <a16:creationId xmlns:a16="http://schemas.microsoft.com/office/drawing/2014/main" id="{7F12ACD8-721F-C3A7-2A40-EA1AEC0271E7}"/>
                          </a:ext>
                        </a:extLst>
                      </p:cNvPr>
                      <p:cNvPicPr/>
                      <p:nvPr/>
                    </p:nvPicPr>
                    <p:blipFill>
                      <a:blip r:embed="rId4"/>
                      <a:stretch>
                        <a:fillRect/>
                      </a:stretch>
                    </p:blipFill>
                    <p:spPr>
                      <a:xfrm>
                        <a:off x="10820400" y="2313632"/>
                        <a:ext cx="6869297" cy="4616549"/>
                      </a:xfrm>
                      <a:prstGeom prst="rect">
                        <a:avLst/>
                      </a:prstGeom>
                    </p:spPr>
                  </p:pic>
                </p:oleObj>
              </mc:Fallback>
            </mc:AlternateContent>
          </a:graphicData>
        </a:graphic>
      </p:graphicFrame>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1518978092"/>
              </p:ext>
            </p:extLst>
          </p:nvPr>
        </p:nvGraphicFramePr>
        <p:xfrm>
          <a:off x="11811000" y="6210300"/>
          <a:ext cx="6112912" cy="2481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1157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1116245" y="3514646"/>
            <a:ext cx="3785526" cy="2602431"/>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18">
            <a:extLst>
              <a:ext uri="{FF2B5EF4-FFF2-40B4-BE49-F238E27FC236}">
                <a16:creationId xmlns:a16="http://schemas.microsoft.com/office/drawing/2014/main" id="{FC7E83DD-3641-D2F1-E241-532A461817B2}"/>
              </a:ext>
            </a:extLst>
          </p:cNvPr>
          <p:cNvSpPr/>
          <p:nvPr/>
        </p:nvSpPr>
        <p:spPr>
          <a:xfrm>
            <a:off x="6206715" y="3438441"/>
            <a:ext cx="3978051" cy="2618400"/>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445681" y="3473594"/>
            <a:ext cx="3829776" cy="2684537"/>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sp>
        <p:nvSpPr>
          <p:cNvPr id="3" name="TextBox 57">
            <a:extLst>
              <a:ext uri="{FF2B5EF4-FFF2-40B4-BE49-F238E27FC236}">
                <a16:creationId xmlns:a16="http://schemas.microsoft.com/office/drawing/2014/main" id="{D4275EA0-5D83-57E3-4C70-3D5BE7896015}"/>
              </a:ext>
            </a:extLst>
          </p:cNvPr>
          <p:cNvSpPr txBox="1"/>
          <p:nvPr/>
        </p:nvSpPr>
        <p:spPr>
          <a:xfrm>
            <a:off x="1735107" y="4496325"/>
            <a:ext cx="3124200" cy="938719"/>
          </a:xfrm>
          <a:prstGeom prst="rect">
            <a:avLst/>
          </a:prstGeom>
          <a:noFill/>
        </p:spPr>
        <p:txBody>
          <a:bodyPr wrap="square" rtlCol="0">
            <a:spAutoFit/>
          </a:bodyPr>
          <a:lstStyle/>
          <a:p>
            <a:pPr algn="just">
              <a:lnSpc>
                <a:spcPts val="2220"/>
              </a:lnSpc>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Être informé évite les préjugés, facilite la communication</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2320638" y="3484417"/>
            <a:ext cx="2220480" cy="461665"/>
          </a:xfrm>
          <a:prstGeom prst="rect">
            <a:avLst/>
          </a:prstGeom>
        </p:spPr>
        <p:txBody>
          <a:bodyPr wrap="non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Être à l'écoute </a:t>
            </a: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525314" y="3717343"/>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424596" y="4296725"/>
            <a:ext cx="3509852" cy="1569660"/>
          </a:xfrm>
          <a:prstGeom prst="rect">
            <a:avLst/>
          </a:prstGeom>
          <a:noFill/>
        </p:spPr>
        <p:txBody>
          <a:bodyPr wrap="square" rtlCol="0">
            <a:spAutoFit/>
          </a:bodyPr>
          <a:lstStyle/>
          <a:p>
            <a:pPr lvl="0" algn="just"/>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Il est essentiel de gérer de bonnes relations, son temps et d'améliorer sa productivité.</a:t>
            </a:r>
          </a:p>
        </p:txBody>
      </p:sp>
      <p:sp>
        <p:nvSpPr>
          <p:cNvPr id="7" name="Rectangle 58">
            <a:extLst>
              <a:ext uri="{FF2B5EF4-FFF2-40B4-BE49-F238E27FC236}">
                <a16:creationId xmlns:a16="http://schemas.microsoft.com/office/drawing/2014/main" id="{DC5D6AA9-5455-9552-81E8-CF2B76572622}"/>
              </a:ext>
            </a:extLst>
          </p:cNvPr>
          <p:cNvSpPr/>
          <p:nvPr/>
        </p:nvSpPr>
        <p:spPr>
          <a:xfrm>
            <a:off x="6424596" y="3452085"/>
            <a:ext cx="3983135" cy="830997"/>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Soigner son expression orale et écrite</a:t>
            </a: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336195" y="3682922"/>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1300167" y="4533076"/>
            <a:ext cx="3417682" cy="1502976"/>
          </a:xfrm>
          <a:prstGeom prst="rect">
            <a:avLst/>
          </a:prstGeom>
          <a:noFill/>
        </p:spPr>
        <p:txBody>
          <a:bodyPr wrap="square" rtlCol="0">
            <a:spAutoFit/>
          </a:bodyPr>
          <a:lstStyle/>
          <a:p>
            <a:pPr algn="just">
              <a:lnSpc>
                <a:spcPts val="2220"/>
              </a:lnSpc>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posture </a:t>
            </a:r>
            <a:r>
              <a:rPr lang="fr-FR"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with</a:t>
            </a: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the </a:t>
            </a:r>
            <a:r>
              <a:rPr lang="fr-FR"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words</a:t>
            </a: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Apprenez à gérer vos émotions, vos réactions et votre attitude avec les mots.</a:t>
            </a:r>
          </a:p>
        </p:txBody>
      </p:sp>
      <p:sp>
        <p:nvSpPr>
          <p:cNvPr id="10" name="Rectangle 58">
            <a:extLst>
              <a:ext uri="{FF2B5EF4-FFF2-40B4-BE49-F238E27FC236}">
                <a16:creationId xmlns:a16="http://schemas.microsoft.com/office/drawing/2014/main" id="{57A4DE11-6DBD-D00A-3E1D-605EE186F6F6}"/>
              </a:ext>
            </a:extLst>
          </p:cNvPr>
          <p:cNvSpPr/>
          <p:nvPr/>
        </p:nvSpPr>
        <p:spPr>
          <a:xfrm>
            <a:off x="11645798" y="3530583"/>
            <a:ext cx="3348994" cy="461665"/>
          </a:xfrm>
          <a:prstGeom prst="rect">
            <a:avLst/>
          </a:prstGeom>
        </p:spPr>
        <p:txBody>
          <a:bodyPr wrap="non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Contrôler ses émotions</a:t>
            </a: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303633" y="3727561"/>
            <a:ext cx="435185" cy="510356"/>
          </a:xfrm>
          <a:prstGeom prst="rect">
            <a:avLst/>
          </a:prstGeom>
        </p:spPr>
      </p:pic>
    </p:spTree>
    <p:extLst>
      <p:ext uri="{BB962C8B-B14F-4D97-AF65-F5344CB8AC3E}">
        <p14:creationId xmlns:p14="http://schemas.microsoft.com/office/powerpoint/2010/main" val="372527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3E2113F3-06BF-FD6A-FED5-2637BC7D8106}"/>
              </a:ext>
            </a:extLst>
          </p:cNvPr>
          <p:cNvGraphicFramePr>
            <a:graphicFrameLocks noChangeAspect="1"/>
          </p:cNvGraphicFramePr>
          <p:nvPr>
            <p:extLst>
              <p:ext uri="{D42A27DB-BD31-4B8C-83A1-F6EECF244321}">
                <p14:modId xmlns:p14="http://schemas.microsoft.com/office/powerpoint/2010/main" val="2573601252"/>
              </p:ext>
            </p:extLst>
          </p:nvPr>
        </p:nvGraphicFramePr>
        <p:xfrm>
          <a:off x="10660962" y="2509382"/>
          <a:ext cx="7045394" cy="3951743"/>
        </p:xfrm>
        <a:graphic>
          <a:graphicData uri="http://schemas.openxmlformats.org/presentationml/2006/ole">
            <mc:AlternateContent xmlns:mc="http://schemas.openxmlformats.org/markup-compatibility/2006">
              <mc:Choice xmlns:v="urn:schemas-microsoft-com:vml" Requires="v">
                <p:oleObj spid="_x0000_s7173" name="Bitmap Image" r:id="rId3" imgW="1981080" imgH="1111320" progId="PBrush">
                  <p:embed/>
                </p:oleObj>
              </mc:Choice>
              <mc:Fallback>
                <p:oleObj name="Bitmap Image" r:id="rId3" imgW="1981080" imgH="1111320" progId="PBrush">
                  <p:embed/>
                  <p:pic>
                    <p:nvPicPr>
                      <p:cNvPr id="6" name="Objet 5">
                        <a:extLst>
                          <a:ext uri="{FF2B5EF4-FFF2-40B4-BE49-F238E27FC236}">
                            <a16:creationId xmlns:a16="http://schemas.microsoft.com/office/drawing/2014/main" id="{3E2113F3-06BF-FD6A-FED5-2637BC7D8106}"/>
                          </a:ext>
                        </a:extLst>
                      </p:cNvPr>
                      <p:cNvPicPr/>
                      <p:nvPr/>
                    </p:nvPicPr>
                    <p:blipFill>
                      <a:blip r:embed="rId4"/>
                      <a:stretch>
                        <a:fillRect/>
                      </a:stretch>
                    </p:blipFill>
                    <p:spPr>
                      <a:xfrm>
                        <a:off x="10660962" y="2509382"/>
                        <a:ext cx="7045394" cy="3951743"/>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295400" y="1079094"/>
            <a:ext cx="114300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3: Manager à distance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295400" y="1924607"/>
            <a:ext cx="10040186" cy="584775"/>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Établir les règles définir les rôles</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364088" y="3454570"/>
            <a:ext cx="9541912" cy="4401205"/>
          </a:xfrm>
          <a:prstGeom prst="rect">
            <a:avLst/>
          </a:prstGeom>
          <a:noFill/>
        </p:spPr>
        <p:txBody>
          <a:bodyPr wrap="square" rtlCol="0">
            <a:spAutoFit/>
          </a:bodyPr>
          <a:lstStyle/>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Tout d’abord, tenir compte des fuseaux horaires de chacun </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Si possible, organisez les réunions par zones géographiques</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Établir des règles concernant les réunions, la tenue vestimentaire, la périodicité, le contenu, la gestion de l'ordre du jour</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Définir les rôles et responsabilités de chacun</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Planifier les projets et les tâches et les attribuer aux différents participants</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811882782"/>
              </p:ext>
            </p:extLst>
          </p:nvPr>
        </p:nvGraphicFramePr>
        <p:xfrm>
          <a:off x="11811000" y="6134100"/>
          <a:ext cx="6112912" cy="22245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3406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180F0D4-7215-EC87-51F4-57692D10168B}"/>
              </a:ext>
            </a:extLst>
          </p:cNvPr>
          <p:cNvGraphicFramePr>
            <a:graphicFrameLocks noChangeAspect="1"/>
          </p:cNvGraphicFramePr>
          <p:nvPr>
            <p:extLst>
              <p:ext uri="{D42A27DB-BD31-4B8C-83A1-F6EECF244321}">
                <p14:modId xmlns:p14="http://schemas.microsoft.com/office/powerpoint/2010/main" val="2174647108"/>
              </p:ext>
            </p:extLst>
          </p:nvPr>
        </p:nvGraphicFramePr>
        <p:xfrm>
          <a:off x="10603593" y="2598196"/>
          <a:ext cx="6052316" cy="3829826"/>
        </p:xfrm>
        <a:graphic>
          <a:graphicData uri="http://schemas.openxmlformats.org/presentationml/2006/ole">
            <mc:AlternateContent xmlns:mc="http://schemas.openxmlformats.org/markup-compatibility/2006">
              <mc:Choice xmlns:v="urn:schemas-microsoft-com:vml" Requires="v">
                <p:oleObj spid="_x0000_s8197" name="Bitmap Image" r:id="rId3" imgW="1936800" imgH="1225440" progId="PBrush">
                  <p:embed/>
                </p:oleObj>
              </mc:Choice>
              <mc:Fallback>
                <p:oleObj name="Bitmap Image" r:id="rId3" imgW="1936800" imgH="1225440" progId="PBrush">
                  <p:embed/>
                  <p:pic>
                    <p:nvPicPr>
                      <p:cNvPr id="4" name="Objet 3">
                        <a:extLst>
                          <a:ext uri="{FF2B5EF4-FFF2-40B4-BE49-F238E27FC236}">
                            <a16:creationId xmlns:a16="http://schemas.microsoft.com/office/drawing/2014/main" id="{3180F0D4-7215-EC87-51F4-57692D10168B}"/>
                          </a:ext>
                        </a:extLst>
                      </p:cNvPr>
                      <p:cNvPicPr/>
                      <p:nvPr/>
                    </p:nvPicPr>
                    <p:blipFill>
                      <a:blip r:embed="rId4"/>
                      <a:stretch>
                        <a:fillRect/>
                      </a:stretch>
                    </p:blipFill>
                    <p:spPr>
                      <a:xfrm>
                        <a:off x="10603593" y="2598196"/>
                        <a:ext cx="6052316" cy="3829826"/>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143000" y="854823"/>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Gérer à</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distance</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143000" y="1792535"/>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3.2</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Utiliser des outils adaptés</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228600" y="2572627"/>
            <a:ext cx="9640345" cy="612475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Elaborer et créer les différents documents d'activité et de </a:t>
            </a:r>
            <a:r>
              <a:rPr lang="fr-FR" sz="2800" noProof="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rapport</a:t>
            </a: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agenda, feuilles de temps, activités par projet, dépenses, documents marketing, cartes de visite, badges...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lvl="0" indent="-457200" algn="just">
              <a:buFontTx/>
              <a:buChar char="-"/>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Créer un espace de stockage commun pour les données, ou utiliser l'espace de stockage de l'entreprise si nécessaire, avec les autorisations correspondantes;</a:t>
            </a:r>
            <a:endPar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Définir des outils bureautiques communs, traitement de texte, tableur, messagerie électronique et autres outils numériques, outils de gestion de projet, tels que Trello, Slack...</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Mettre en place des outils de vidéoconférence et de partage de documents en ligne, tels que zoom, Microsoft teams, </a:t>
            </a:r>
            <a:r>
              <a:rPr lang="fr-FR" sz="2800" noProof="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Google meet.</a:t>
            </a: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968974874"/>
              </p:ext>
            </p:extLst>
          </p:nvPr>
        </p:nvGraphicFramePr>
        <p:xfrm>
          <a:off x="11811000" y="5905500"/>
          <a:ext cx="6112912" cy="28082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77321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A900851C-28B2-C29C-B3DD-C734B4A43160}"/>
              </a:ext>
            </a:extLst>
          </p:cNvPr>
          <p:cNvGraphicFramePr>
            <a:graphicFrameLocks noChangeAspect="1"/>
          </p:cNvGraphicFramePr>
          <p:nvPr>
            <p:extLst>
              <p:ext uri="{D42A27DB-BD31-4B8C-83A1-F6EECF244321}">
                <p14:modId xmlns:p14="http://schemas.microsoft.com/office/powerpoint/2010/main" val="3757284760"/>
              </p:ext>
            </p:extLst>
          </p:nvPr>
        </p:nvGraphicFramePr>
        <p:xfrm>
          <a:off x="10744199" y="2392406"/>
          <a:ext cx="6112911" cy="4111922"/>
        </p:xfrm>
        <a:graphic>
          <a:graphicData uri="http://schemas.openxmlformats.org/presentationml/2006/ole">
            <mc:AlternateContent xmlns:mc="http://schemas.openxmlformats.org/markup-compatibility/2006">
              <mc:Choice xmlns:v="urn:schemas-microsoft-com:vml" Requires="v">
                <p:oleObj spid="_x0000_s9221" name="Bitmap Image" r:id="rId3" imgW="1765440" imgH="1187280" progId="PBrush">
                  <p:embed/>
                </p:oleObj>
              </mc:Choice>
              <mc:Fallback>
                <p:oleObj name="Bitmap Image" r:id="rId3" imgW="1765440" imgH="1187280" progId="PBrush">
                  <p:embed/>
                  <p:pic>
                    <p:nvPicPr>
                      <p:cNvPr id="4" name="Objet 3">
                        <a:extLst>
                          <a:ext uri="{FF2B5EF4-FFF2-40B4-BE49-F238E27FC236}">
                            <a16:creationId xmlns:a16="http://schemas.microsoft.com/office/drawing/2014/main" id="{A900851C-28B2-C29C-B3DD-C734B4A43160}"/>
                          </a:ext>
                        </a:extLst>
                      </p:cNvPr>
                      <p:cNvPicPr/>
                      <p:nvPr/>
                    </p:nvPicPr>
                    <p:blipFill>
                      <a:blip r:embed="rId4"/>
                      <a:stretch>
                        <a:fillRect/>
                      </a:stretch>
                    </p:blipFill>
                    <p:spPr>
                      <a:xfrm>
                        <a:off x="10744199" y="2392406"/>
                        <a:ext cx="6112911" cy="411192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339850" y="1066487"/>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Gérer à</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distance</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339850" y="1801587"/>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3.3</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Maintenir l'esprit d'équipe</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388477" y="2254501"/>
            <a:ext cx="8406649" cy="612475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Contacter les employés avant leur premier jour pour vérifier s'ils disposent de tous les moyens nécessaires et les mettre en confiance</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fr-FR"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Accueillir les nouveaux arrivants et présenter les différents membres de l'équipe, en donnant accès aux informations nécessaires sur les profils des différents intervenants</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fr-FR"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Établir des objectifs communs et mettre en place les moyens pour les atteindre</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fr-FR"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Faciliter les relations et les rencontres entre les différents membres de l'équipe pour créer des liens et des relations de confiance et ainsi adhérer aux valeurs communes partagées avec l'entreprise</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859233938"/>
              </p:ext>
            </p:extLst>
          </p:nvPr>
        </p:nvGraphicFramePr>
        <p:xfrm>
          <a:off x="11811000" y="6134100"/>
          <a:ext cx="6112912" cy="22245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5108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1287637" y="3357722"/>
            <a:ext cx="4866763" cy="3526035"/>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C7E83DD-3641-D2F1-E241-532A461817B2}"/>
              </a:ext>
            </a:extLst>
          </p:cNvPr>
          <p:cNvSpPr/>
          <p:nvPr/>
        </p:nvSpPr>
        <p:spPr>
          <a:xfrm>
            <a:off x="6185483" y="3383531"/>
            <a:ext cx="4756051" cy="3397247"/>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066800" y="3352279"/>
            <a:ext cx="4756050" cy="3397247"/>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sp>
        <p:nvSpPr>
          <p:cNvPr id="3" name="TextBox 57">
            <a:extLst>
              <a:ext uri="{FF2B5EF4-FFF2-40B4-BE49-F238E27FC236}">
                <a16:creationId xmlns:a16="http://schemas.microsoft.com/office/drawing/2014/main" id="{D4275EA0-5D83-57E3-4C70-3D5BE7896015}"/>
              </a:ext>
            </a:extLst>
          </p:cNvPr>
          <p:cNvSpPr txBox="1"/>
          <p:nvPr/>
        </p:nvSpPr>
        <p:spPr>
          <a:xfrm>
            <a:off x="1606846" y="4702117"/>
            <a:ext cx="3833547" cy="938719"/>
          </a:xfrm>
          <a:prstGeom prst="rect">
            <a:avLst/>
          </a:prstGeom>
          <a:noFill/>
        </p:spPr>
        <p:txBody>
          <a:bodyPr wrap="square" rtlCol="0">
            <a:spAutoFit/>
          </a:bodyPr>
          <a:lstStyle/>
          <a:p>
            <a:pPr algn="ctr">
              <a:lnSpc>
                <a:spcPts val="2220"/>
              </a:lnSpc>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Intégrer et organiser des équipes multiculturelles est un véritable défi</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1910434" y="3435148"/>
            <a:ext cx="3124201" cy="830997"/>
          </a:xfrm>
          <a:prstGeom prst="rect">
            <a:avLst/>
          </a:prstGeom>
        </p:spPr>
        <p:txBody>
          <a:bodyPr wrap="square">
            <a:spAutoFit/>
          </a:bodyPr>
          <a:lstStyle/>
          <a:p>
            <a:pPr algn="ctr"/>
            <a:r>
              <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Établir les règles définir les rôles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529977" y="3590019"/>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725150" y="4402637"/>
            <a:ext cx="3471294" cy="1938992"/>
          </a:xfrm>
          <a:prstGeom prst="rect">
            <a:avLst/>
          </a:prstGeom>
          <a:noFill/>
        </p:spPr>
        <p:txBody>
          <a:bodyPr wrap="square" rtlCol="0">
            <a:spAutoFit/>
          </a:bodyPr>
          <a:lstStyle/>
          <a:p>
            <a:pPr lvl="0" algn="just"/>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transformation digitale ne remplace pas la nécessité de réfléchir aux usages et aux méthodes.</a:t>
            </a:r>
          </a:p>
        </p:txBody>
      </p:sp>
      <p:sp>
        <p:nvSpPr>
          <p:cNvPr id="7" name="Rectangle 58">
            <a:extLst>
              <a:ext uri="{FF2B5EF4-FFF2-40B4-BE49-F238E27FC236}">
                <a16:creationId xmlns:a16="http://schemas.microsoft.com/office/drawing/2014/main" id="{DC5D6AA9-5455-9552-81E8-CF2B76572622}"/>
              </a:ext>
            </a:extLst>
          </p:cNvPr>
          <p:cNvSpPr/>
          <p:nvPr/>
        </p:nvSpPr>
        <p:spPr>
          <a:xfrm>
            <a:off x="6490053" y="3383532"/>
            <a:ext cx="3983135" cy="461665"/>
          </a:xfrm>
          <a:prstGeom prst="rect">
            <a:avLst/>
          </a:prstGeom>
        </p:spPr>
        <p:txBody>
          <a:bodyPr wrap="square">
            <a:spAutoFit/>
          </a:bodyPr>
          <a:lstStyle/>
          <a:p>
            <a:pPr algn="ctr"/>
            <a:r>
              <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Utiliser des outils adaptés</a:t>
            </a:r>
            <a:endPar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303217" y="3473594"/>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2016422" y="4517947"/>
            <a:ext cx="3713192" cy="1785104"/>
          </a:xfrm>
          <a:prstGeom prst="rect">
            <a:avLst/>
          </a:prstGeom>
          <a:noFill/>
        </p:spPr>
        <p:txBody>
          <a:bodyPr wrap="square" rtlCol="0">
            <a:spAutoFit/>
          </a:bodyPr>
          <a:lstStyle/>
          <a:p>
            <a:pPr algn="just">
              <a:lnSpc>
                <a:spcPts val="2220"/>
              </a:lnSpc>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bonne entente et la relation entre les collaborateurs sont essentielles et restent un facteur clé de la réussite de l'entreprise</a:t>
            </a:r>
          </a:p>
        </p:txBody>
      </p:sp>
      <p:sp>
        <p:nvSpPr>
          <p:cNvPr id="10" name="Rectangle 58">
            <a:extLst>
              <a:ext uri="{FF2B5EF4-FFF2-40B4-BE49-F238E27FC236}">
                <a16:creationId xmlns:a16="http://schemas.microsoft.com/office/drawing/2014/main" id="{57A4DE11-6DBD-D00A-3E1D-605EE186F6F6}"/>
              </a:ext>
            </a:extLst>
          </p:cNvPr>
          <p:cNvSpPr/>
          <p:nvPr/>
        </p:nvSpPr>
        <p:spPr>
          <a:xfrm>
            <a:off x="12334967" y="3435148"/>
            <a:ext cx="3663183" cy="461665"/>
          </a:xfrm>
          <a:prstGeom prst="rect">
            <a:avLst/>
          </a:prstGeom>
        </p:spPr>
        <p:txBody>
          <a:bodyPr wrap="none">
            <a:spAutoFit/>
          </a:bodyPr>
          <a:lstStyle/>
          <a:p>
            <a:pPr algn="ctr"/>
            <a:r>
              <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Maintenir l'esprit d'équipe</a:t>
            </a:r>
            <a:endPar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603008" y="3473594"/>
            <a:ext cx="435185" cy="510356"/>
          </a:xfrm>
          <a:prstGeom prst="rect">
            <a:avLst/>
          </a:prstGeom>
        </p:spPr>
      </p:pic>
    </p:spTree>
    <p:extLst>
      <p:ext uri="{BB962C8B-B14F-4D97-AF65-F5344CB8AC3E}">
        <p14:creationId xmlns:p14="http://schemas.microsoft.com/office/powerpoint/2010/main" val="2582274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D86B1DF-77D6-A04D-8ADF-32C4DACB6035}"/>
              </a:ext>
            </a:extLst>
          </p:cNvPr>
          <p:cNvGraphicFramePr>
            <a:graphicFrameLocks noChangeAspect="1"/>
          </p:cNvGraphicFramePr>
          <p:nvPr>
            <p:extLst>
              <p:ext uri="{D42A27DB-BD31-4B8C-83A1-F6EECF244321}">
                <p14:modId xmlns:p14="http://schemas.microsoft.com/office/powerpoint/2010/main" val="3084327281"/>
              </p:ext>
            </p:extLst>
          </p:nvPr>
        </p:nvGraphicFramePr>
        <p:xfrm>
          <a:off x="10439400" y="2374658"/>
          <a:ext cx="6543955" cy="4397042"/>
        </p:xfrm>
        <a:graphic>
          <a:graphicData uri="http://schemas.openxmlformats.org/presentationml/2006/ole">
            <mc:AlternateContent xmlns:mc="http://schemas.openxmlformats.org/markup-compatibility/2006">
              <mc:Choice xmlns:v="urn:schemas-microsoft-com:vml" Requires="v">
                <p:oleObj spid="_x0000_s10245" name="Bitmap Image" r:id="rId3" imgW="2013120" imgH="1352520" progId="PBrush">
                  <p:embed/>
                </p:oleObj>
              </mc:Choice>
              <mc:Fallback>
                <p:oleObj name="Bitmap Image" r:id="rId3" imgW="2013120" imgH="1352520" progId="PBrush">
                  <p:embed/>
                  <p:pic>
                    <p:nvPicPr>
                      <p:cNvPr id="4" name="Objet 3">
                        <a:extLst>
                          <a:ext uri="{FF2B5EF4-FFF2-40B4-BE49-F238E27FC236}">
                            <a16:creationId xmlns:a16="http://schemas.microsoft.com/office/drawing/2014/main" id="{3D86B1DF-77D6-A04D-8ADF-32C4DACB6035}"/>
                          </a:ext>
                        </a:extLst>
                      </p:cNvPr>
                      <p:cNvPicPr/>
                      <p:nvPr/>
                    </p:nvPicPr>
                    <p:blipFill>
                      <a:blip r:embed="rId4"/>
                      <a:stretch>
                        <a:fillRect/>
                      </a:stretch>
                    </p:blipFill>
                    <p:spPr>
                      <a:xfrm>
                        <a:off x="10439400" y="2374658"/>
                        <a:ext cx="6543955" cy="439704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354459" y="62622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4: Motiver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279801" y="1561997"/>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4.1</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L'approche multiculturelle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381000" y="2705100"/>
            <a:ext cx="9626786" cy="4401205"/>
          </a:xfrm>
          <a:prstGeom prst="rect">
            <a:avLst/>
          </a:prstGeom>
          <a:noFill/>
        </p:spPr>
        <p:txBody>
          <a:bodyPr wrap="square" rtlCol="0">
            <a:spAutoFit/>
          </a:bodyPr>
          <a:lstStyle/>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motivation d'un salarié n'est pas seulement financière</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Dans les pays latins, le manager est le principal agent de motivation par sa personnalité, sa passion, son exemple, sa créativité et ce qu'il donne de lui-même ;</a:t>
            </a:r>
          </a:p>
          <a:p>
            <a:pPr algn="just"/>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La vision anglo-saxonne, tout à fait opposée, voit le manager idéal comme celui qui crée les conditions, donne l'envie de faire et écoute, tout ce qui doit s'apprendre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42301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D86B1DF-77D6-A04D-8ADF-32C4DACB6035}"/>
              </a:ext>
            </a:extLst>
          </p:cNvPr>
          <p:cNvGraphicFramePr>
            <a:graphicFrameLocks noChangeAspect="1"/>
          </p:cNvGraphicFramePr>
          <p:nvPr/>
        </p:nvGraphicFramePr>
        <p:xfrm>
          <a:off x="10439400" y="2374658"/>
          <a:ext cx="6543955" cy="4397042"/>
        </p:xfrm>
        <a:graphic>
          <a:graphicData uri="http://schemas.openxmlformats.org/presentationml/2006/ole">
            <mc:AlternateContent xmlns:mc="http://schemas.openxmlformats.org/markup-compatibility/2006">
              <mc:Choice xmlns:v="urn:schemas-microsoft-com:vml" Requires="v">
                <p:oleObj spid="_x0000_s11270" name="Bitmap Image" r:id="rId3" imgW="2013120" imgH="1352520" progId="PBrush">
                  <p:embed/>
                </p:oleObj>
              </mc:Choice>
              <mc:Fallback>
                <p:oleObj name="Bitmap Image" r:id="rId3" imgW="2013120" imgH="1352520" progId="PBrush">
                  <p:embed/>
                  <p:pic>
                    <p:nvPicPr>
                      <p:cNvPr id="4" name="Objet 3">
                        <a:extLst>
                          <a:ext uri="{FF2B5EF4-FFF2-40B4-BE49-F238E27FC236}">
                            <a16:creationId xmlns:a16="http://schemas.microsoft.com/office/drawing/2014/main" id="{3D86B1DF-77D6-A04D-8ADF-32C4DACB6035}"/>
                          </a:ext>
                        </a:extLst>
                      </p:cNvPr>
                      <p:cNvPicPr/>
                      <p:nvPr/>
                    </p:nvPicPr>
                    <p:blipFill>
                      <a:blip r:embed="rId4"/>
                      <a:stretch>
                        <a:fillRect/>
                      </a:stretch>
                    </p:blipFill>
                    <p:spPr>
                      <a:xfrm>
                        <a:off x="10439400" y="2374658"/>
                        <a:ext cx="6543955" cy="439704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354459" y="62622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4: Motiver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279801" y="1561997"/>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4.1</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L'approche multiculturelle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85800" y="2476500"/>
            <a:ext cx="9626786" cy="4401205"/>
          </a:xfrm>
          <a:prstGeom prst="rect">
            <a:avLst/>
          </a:prstGeom>
          <a:noFill/>
        </p:spPr>
        <p:txBody>
          <a:bodyPr wrap="square" rtlCol="0">
            <a:spAutoFit/>
          </a:bodyPr>
          <a:lstStyle/>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Pour l'Oriental, la sagesse, acquise par l'expérience au fil du temps, est la seule voie possible vers une forme d'ascendant qui est l'équivalent du leadership ;</a:t>
            </a:r>
          </a:p>
          <a:p>
            <a:pPr algn="just"/>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Une promotion a une signification différente selon les pays. Lorsque le rapport au pouvoir est hiérarchique, la seule véritable promotion est également hiérarchique.  La culture définit les leviers qui permettront de reconnaître les efforts de chacun à leur juste valeur. La reconnaissance a également une signification symbolique.</a:t>
            </a: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585964055"/>
              </p:ext>
            </p:extLst>
          </p:nvPr>
        </p:nvGraphicFramePr>
        <p:xfrm>
          <a:off x="11811000" y="6134100"/>
          <a:ext cx="6112912" cy="2362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01193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321802" y="917914"/>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4: Motiver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143000" y="172082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4.2</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Responsabilisation et confiance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838200" y="3785057"/>
            <a:ext cx="9354385" cy="3477875"/>
          </a:xfrm>
          <a:prstGeom prst="rect">
            <a:avLst/>
          </a:prstGeom>
          <a:noFill/>
        </p:spPr>
        <p:txBody>
          <a:bodyPr wrap="square" rtlCol="0">
            <a:spAutoFit/>
          </a:bodyPr>
          <a:lstStyle/>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Responsabiliser un salarié, c'est reconnaître sa compétence et son efficacité et vise à le rendre plus autonome ;</a:t>
            </a:r>
          </a:p>
          <a:p>
            <a:pPr algn="just"/>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C'est un des différents leviers de motivation et augmente le pouvoir du manager, qui délègue implicitement une partie de son pouvoir.</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4" name="Objet 3">
            <a:extLst>
              <a:ext uri="{FF2B5EF4-FFF2-40B4-BE49-F238E27FC236}">
                <a16:creationId xmlns:a16="http://schemas.microsoft.com/office/drawing/2014/main" id="{2FB1D498-A267-DA47-383C-404661F38964}"/>
              </a:ext>
            </a:extLst>
          </p:cNvPr>
          <p:cNvGraphicFramePr>
            <a:graphicFrameLocks noChangeAspect="1"/>
          </p:cNvGraphicFramePr>
          <p:nvPr>
            <p:extLst>
              <p:ext uri="{D42A27DB-BD31-4B8C-83A1-F6EECF244321}">
                <p14:modId xmlns:p14="http://schemas.microsoft.com/office/powerpoint/2010/main" val="3552313338"/>
              </p:ext>
            </p:extLst>
          </p:nvPr>
        </p:nvGraphicFramePr>
        <p:xfrm>
          <a:off x="10668000" y="2400631"/>
          <a:ext cx="7031264" cy="3505200"/>
        </p:xfrm>
        <a:graphic>
          <a:graphicData uri="http://schemas.openxmlformats.org/presentationml/2006/ole">
            <mc:AlternateContent xmlns:mc="http://schemas.openxmlformats.org/markup-compatibility/2006">
              <mc:Choice xmlns:v="urn:schemas-microsoft-com:vml" Requires="v">
                <p:oleObj spid="_x0000_s12293" name="Bitmap Image" r:id="rId3" imgW="2139840" imgH="1066680" progId="PBrush">
                  <p:embed/>
                </p:oleObj>
              </mc:Choice>
              <mc:Fallback>
                <p:oleObj name="Bitmap Image" r:id="rId3" imgW="2139840" imgH="1066680" progId="PBrush">
                  <p:embed/>
                  <p:pic>
                    <p:nvPicPr>
                      <p:cNvPr id="4" name="Objet 3">
                        <a:extLst>
                          <a:ext uri="{FF2B5EF4-FFF2-40B4-BE49-F238E27FC236}">
                            <a16:creationId xmlns:a16="http://schemas.microsoft.com/office/drawing/2014/main" id="{2FB1D498-A267-DA47-383C-404661F38964}"/>
                          </a:ext>
                        </a:extLst>
                      </p:cNvPr>
                      <p:cNvPicPr/>
                      <p:nvPr/>
                    </p:nvPicPr>
                    <p:blipFill>
                      <a:blip r:embed="rId4"/>
                      <a:stretch>
                        <a:fillRect/>
                      </a:stretch>
                    </p:blipFill>
                    <p:spPr>
                      <a:xfrm>
                        <a:off x="10668000" y="2400631"/>
                        <a:ext cx="7031264" cy="3505200"/>
                      </a:xfrm>
                      <a:prstGeom prst="rect">
                        <a:avLst/>
                      </a:prstGeom>
                    </p:spPr>
                  </p:pic>
                </p:oleObj>
              </mc:Fallback>
            </mc:AlternateContent>
          </a:graphicData>
        </a:graphic>
      </p:graphicFrame>
    </p:spTree>
    <p:extLst>
      <p:ext uri="{BB962C8B-B14F-4D97-AF65-F5344CB8AC3E}">
        <p14:creationId xmlns:p14="http://schemas.microsoft.com/office/powerpoint/2010/main" val="3187872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159329" y="82116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4: Motiver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143000" y="172082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4.2</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Responsabilisation et confiance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762000" y="3023057"/>
            <a:ext cx="9582985" cy="5201424"/>
          </a:xfrm>
          <a:prstGeom prst="rect">
            <a:avLst/>
          </a:prstGeom>
          <a:noFill/>
        </p:spPr>
        <p:txBody>
          <a:bodyPr wrap="square" rtlCol="0">
            <a:spAutoFit/>
          </a:bodyPr>
          <a:lstStyle/>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Le manager et l'entreprise attendent un engagement fort du salarié, qui sera contrôlé et évalué par des éléments de mesure. Il doit également laisser ses collaborateurs choisir leurs moyens pour réaliser une performance. Cela contribue également à leur développement professionnel ;</a:t>
            </a:r>
          </a:p>
          <a:p>
            <a:pPr algn="just"/>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Déléguer une responsabilité est un signe de confiance qui valorise le collaborateur et le prépare à une éventuelle récompense. L'employé peut être cité, félicité et son travail montré en exemple à la communauté.</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448589214"/>
              </p:ext>
            </p:extLst>
          </p:nvPr>
        </p:nvGraphicFramePr>
        <p:xfrm>
          <a:off x="11811000" y="6134100"/>
          <a:ext cx="6112912"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Objet 3">
            <a:extLst>
              <a:ext uri="{FF2B5EF4-FFF2-40B4-BE49-F238E27FC236}">
                <a16:creationId xmlns:a16="http://schemas.microsoft.com/office/drawing/2014/main" id="{2FB1D498-A267-DA47-383C-404661F38964}"/>
              </a:ext>
            </a:extLst>
          </p:cNvPr>
          <p:cNvGraphicFramePr>
            <a:graphicFrameLocks noChangeAspect="1"/>
          </p:cNvGraphicFramePr>
          <p:nvPr/>
        </p:nvGraphicFramePr>
        <p:xfrm>
          <a:off x="10668000" y="2400631"/>
          <a:ext cx="7031264" cy="3505200"/>
        </p:xfrm>
        <a:graphic>
          <a:graphicData uri="http://schemas.openxmlformats.org/presentationml/2006/ole">
            <mc:AlternateContent xmlns:mc="http://schemas.openxmlformats.org/markup-compatibility/2006">
              <mc:Choice xmlns:v="urn:schemas-microsoft-com:vml" Requires="v">
                <p:oleObj spid="_x0000_s13317" name="Bitmap Image" r:id="rId8" imgW="2139840" imgH="1066680" progId="PBrush">
                  <p:embed/>
                </p:oleObj>
              </mc:Choice>
              <mc:Fallback>
                <p:oleObj name="Bitmap Image" r:id="rId8" imgW="2139840" imgH="1066680" progId="PBrush">
                  <p:embed/>
                  <p:pic>
                    <p:nvPicPr>
                      <p:cNvPr id="4" name="Objet 3">
                        <a:extLst>
                          <a:ext uri="{FF2B5EF4-FFF2-40B4-BE49-F238E27FC236}">
                            <a16:creationId xmlns:a16="http://schemas.microsoft.com/office/drawing/2014/main" id="{2FB1D498-A267-DA47-383C-404661F38964}"/>
                          </a:ext>
                        </a:extLst>
                      </p:cNvPr>
                      <p:cNvPicPr/>
                      <p:nvPr/>
                    </p:nvPicPr>
                    <p:blipFill>
                      <a:blip r:embed="rId9"/>
                      <a:stretch>
                        <a:fillRect/>
                      </a:stretch>
                    </p:blipFill>
                    <p:spPr>
                      <a:xfrm>
                        <a:off x="10668000" y="2400631"/>
                        <a:ext cx="7031264" cy="3505200"/>
                      </a:xfrm>
                      <a:prstGeom prst="rect">
                        <a:avLst/>
                      </a:prstGeom>
                    </p:spPr>
                  </p:pic>
                </p:oleObj>
              </mc:Fallback>
            </mc:AlternateContent>
          </a:graphicData>
        </a:graphic>
      </p:graphicFrame>
    </p:spTree>
    <p:extLst>
      <p:ext uri="{BB962C8B-B14F-4D97-AF65-F5344CB8AC3E}">
        <p14:creationId xmlns:p14="http://schemas.microsoft.com/office/powerpoint/2010/main" val="449140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433944" y="1511544"/>
            <a:ext cx="5271656"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Objectifs et Buts</a:t>
            </a:r>
          </a:p>
        </p:txBody>
      </p:sp>
      <p:sp>
        <p:nvSpPr>
          <p:cNvPr id="3" name="CuadroTexto 2">
            <a:extLst>
              <a:ext uri="{FF2B5EF4-FFF2-40B4-BE49-F238E27FC236}">
                <a16:creationId xmlns:a16="http://schemas.microsoft.com/office/drawing/2014/main" id="{B0BB7DBF-2106-41DB-8A1B-0DC740ED66F0}"/>
              </a:ext>
            </a:extLst>
          </p:cNvPr>
          <p:cNvSpPr txBox="1"/>
          <p:nvPr/>
        </p:nvSpPr>
        <p:spPr>
          <a:xfrm>
            <a:off x="1571124" y="2749185"/>
            <a:ext cx="10040186" cy="523220"/>
          </a:xfrm>
          <a:prstGeom prst="rect">
            <a:avLst/>
          </a:prstGeom>
          <a:noFill/>
        </p:spPr>
        <p:txBody>
          <a:bodyPr wrap="square" rtlCol="0">
            <a:spAutoFit/>
          </a:bodyPr>
          <a:lstStyle/>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A la fin de ce module, vous serez capable de</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2324101" y="3796042"/>
            <a:ext cx="7278780" cy="461665"/>
          </a:xfrm>
          <a:prstGeom prst="rect">
            <a:avLst/>
          </a:prstGeom>
          <a:noFill/>
        </p:spPr>
        <p:txBody>
          <a:bodyPr wrap="square" rtlCol="0">
            <a:spAutoFit/>
          </a:bodyPr>
          <a:lstStyle/>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Comprendre un environnement multiculturel</a:t>
            </a:r>
          </a:p>
        </p:txBody>
      </p:sp>
      <p:sp>
        <p:nvSpPr>
          <p:cNvPr id="8" name="CuadroTexto 7">
            <a:extLst>
              <a:ext uri="{FF2B5EF4-FFF2-40B4-BE49-F238E27FC236}">
                <a16:creationId xmlns:a16="http://schemas.microsoft.com/office/drawing/2014/main" id="{9AAF9D6F-057A-419A-8258-16F5D0B83874}"/>
              </a:ext>
            </a:extLst>
          </p:cNvPr>
          <p:cNvSpPr txBox="1"/>
          <p:nvPr/>
        </p:nvSpPr>
        <p:spPr>
          <a:xfrm>
            <a:off x="2286001" y="5251786"/>
            <a:ext cx="8229599" cy="830997"/>
          </a:xfrm>
          <a:prstGeom prst="rect">
            <a:avLst/>
          </a:prstGeom>
          <a:noFill/>
        </p:spPr>
        <p:txBody>
          <a:bodyPr wrap="square" rtlCol="0">
            <a:spAutoFit/>
          </a:bodyPr>
          <a:lstStyle/>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Gérer une équipe multiculturelle dans un environnement international</a:t>
            </a:r>
          </a:p>
        </p:txBody>
      </p:sp>
      <p:sp>
        <p:nvSpPr>
          <p:cNvPr id="9" name="CuadroTexto 8">
            <a:extLst>
              <a:ext uri="{FF2B5EF4-FFF2-40B4-BE49-F238E27FC236}">
                <a16:creationId xmlns:a16="http://schemas.microsoft.com/office/drawing/2014/main" id="{85E2FE64-2B8D-4D64-8B27-C2EB62F25D86}"/>
              </a:ext>
            </a:extLst>
          </p:cNvPr>
          <p:cNvSpPr txBox="1"/>
          <p:nvPr/>
        </p:nvSpPr>
        <p:spPr>
          <a:xfrm>
            <a:off x="2209801" y="6675147"/>
            <a:ext cx="8229599" cy="461665"/>
          </a:xfrm>
          <a:prstGeom prst="rect">
            <a:avLst/>
          </a:prstGeom>
          <a:noFill/>
        </p:spPr>
        <p:txBody>
          <a:bodyPr wrap="square" rtlCol="0">
            <a:spAutoFit/>
          </a:bodyPr>
          <a:lstStyle/>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Optimiser votre gestion pour améliorer vos résultats</a:t>
            </a: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71124" y="3779713"/>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1571124" y="5207933"/>
            <a:ext cx="435185" cy="510356"/>
          </a:xfrm>
          <a:prstGeom prst="rect">
            <a:avLst/>
          </a:prstGeom>
        </p:spPr>
      </p:pic>
      <p:pic>
        <p:nvPicPr>
          <p:cNvPr id="17" name="object 2">
            <a:extLst>
              <a:ext uri="{FF2B5EF4-FFF2-40B4-BE49-F238E27FC236}">
                <a16:creationId xmlns:a16="http://schemas.microsoft.com/office/drawing/2014/main" id="{6EF133E2-2570-45BD-B6C8-D8377B1DAA33}"/>
              </a:ext>
            </a:extLst>
          </p:cNvPr>
          <p:cNvPicPr/>
          <p:nvPr/>
        </p:nvPicPr>
        <p:blipFill>
          <a:blip r:embed="rId2" cstate="print"/>
          <a:stretch>
            <a:fillRect/>
          </a:stretch>
        </p:blipFill>
        <p:spPr>
          <a:xfrm>
            <a:off x="1571124" y="6626456"/>
            <a:ext cx="435185" cy="510356"/>
          </a:xfrm>
          <a:prstGeom prst="rect">
            <a:avLst/>
          </a:prstGeom>
        </p:spPr>
      </p:pic>
      <p:pic>
        <p:nvPicPr>
          <p:cNvPr id="13" name="Imagen 12">
            <a:extLst>
              <a:ext uri="{FF2B5EF4-FFF2-40B4-BE49-F238E27FC236}">
                <a16:creationId xmlns:a16="http://schemas.microsoft.com/office/drawing/2014/main" id="{C22F95AA-421F-7344-FD71-01A2EC592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3568684"/>
            <a:ext cx="5683281" cy="3788853"/>
          </a:xfrm>
          <a:prstGeom prst="rect">
            <a:avLst/>
          </a:prstGeom>
        </p:spPr>
      </p:pic>
    </p:spTree>
    <p:extLst>
      <p:ext uri="{BB962C8B-B14F-4D97-AF65-F5344CB8AC3E}">
        <p14:creationId xmlns:p14="http://schemas.microsoft.com/office/powerpoint/2010/main" val="413483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2BFE4B84-D198-016D-3D48-EBEA42092E03}"/>
              </a:ext>
            </a:extLst>
          </p:cNvPr>
          <p:cNvGraphicFramePr>
            <a:graphicFrameLocks noChangeAspect="1"/>
          </p:cNvGraphicFramePr>
          <p:nvPr>
            <p:extLst>
              <p:ext uri="{D42A27DB-BD31-4B8C-83A1-F6EECF244321}">
                <p14:modId xmlns:p14="http://schemas.microsoft.com/office/powerpoint/2010/main" val="4236958733"/>
              </p:ext>
            </p:extLst>
          </p:nvPr>
        </p:nvGraphicFramePr>
        <p:xfrm>
          <a:off x="10744200" y="3924300"/>
          <a:ext cx="6553200" cy="4383411"/>
        </p:xfrm>
        <a:graphic>
          <a:graphicData uri="http://schemas.openxmlformats.org/presentationml/2006/ole">
            <mc:AlternateContent xmlns:mc="http://schemas.openxmlformats.org/markup-compatibility/2006">
              <mc:Choice xmlns:v="urn:schemas-microsoft-com:vml" Requires="v">
                <p:oleObj spid="_x0000_s14341" name="Bitmap Image" r:id="rId3" imgW="1898640" imgH="1270080" progId="PBrush">
                  <p:embed/>
                </p:oleObj>
              </mc:Choice>
              <mc:Fallback>
                <p:oleObj name="Bitmap Image" r:id="rId3" imgW="1898640" imgH="1270080" progId="PBrush">
                  <p:embed/>
                  <p:pic>
                    <p:nvPicPr>
                      <p:cNvPr id="6" name="Objet 5">
                        <a:extLst>
                          <a:ext uri="{FF2B5EF4-FFF2-40B4-BE49-F238E27FC236}">
                            <a16:creationId xmlns:a16="http://schemas.microsoft.com/office/drawing/2014/main" id="{2BFE4B84-D198-016D-3D48-EBEA42092E03}"/>
                          </a:ext>
                        </a:extLst>
                      </p:cNvPr>
                      <p:cNvPicPr/>
                      <p:nvPr/>
                    </p:nvPicPr>
                    <p:blipFill>
                      <a:blip r:embed="rId4"/>
                      <a:stretch>
                        <a:fillRect/>
                      </a:stretch>
                    </p:blipFill>
                    <p:spPr>
                      <a:xfrm>
                        <a:off x="10744200" y="3924300"/>
                        <a:ext cx="6553200" cy="4383411"/>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278259" y="512361"/>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4: Motiver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261930" y="1379425"/>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4.3</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Les facteurs clés de la motivation</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85800" y="3467100"/>
            <a:ext cx="8969828" cy="3970318"/>
          </a:xfrm>
          <a:prstGeom prst="rect">
            <a:avLst/>
          </a:prstGeom>
          <a:noFill/>
        </p:spPr>
        <p:txBody>
          <a:bodyPr wrap="square" rtlCol="0">
            <a:spAutoFit/>
          </a:bodyPr>
          <a:lstStyle/>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Il est du devoir du manager de sécuriser le processus d'intégration afin que la structure et la diversité culturelle puissent fusionner en créant un climat de confiance ;</a:t>
            </a:r>
          </a:p>
          <a:p>
            <a:pPr algn="just"/>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 En toutes circonstances, il faut adopter une attitude positive en parlant des points d'amélioration plutôt que des problèmes, en envisageant des solutions possibles et en désamorçant les situations à risque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52411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2BFE4B84-D198-016D-3D48-EBEA42092E03}"/>
              </a:ext>
            </a:extLst>
          </p:cNvPr>
          <p:cNvGraphicFramePr>
            <a:graphicFrameLocks noChangeAspect="1"/>
          </p:cNvGraphicFramePr>
          <p:nvPr/>
        </p:nvGraphicFramePr>
        <p:xfrm>
          <a:off x="10591800" y="4146394"/>
          <a:ext cx="6553200" cy="4383411"/>
        </p:xfrm>
        <a:graphic>
          <a:graphicData uri="http://schemas.openxmlformats.org/presentationml/2006/ole">
            <mc:AlternateContent xmlns:mc="http://schemas.openxmlformats.org/markup-compatibility/2006">
              <mc:Choice xmlns:v="urn:schemas-microsoft-com:vml" Requires="v">
                <p:oleObj spid="_x0000_s15365" name="Bitmap Image" r:id="rId3" imgW="1898640" imgH="1270080" progId="PBrush">
                  <p:embed/>
                </p:oleObj>
              </mc:Choice>
              <mc:Fallback>
                <p:oleObj name="Bitmap Image" r:id="rId3" imgW="1898640" imgH="1270080" progId="PBrush">
                  <p:embed/>
                  <p:pic>
                    <p:nvPicPr>
                      <p:cNvPr id="6" name="Objet 5">
                        <a:extLst>
                          <a:ext uri="{FF2B5EF4-FFF2-40B4-BE49-F238E27FC236}">
                            <a16:creationId xmlns:a16="http://schemas.microsoft.com/office/drawing/2014/main" id="{2BFE4B84-D198-016D-3D48-EBEA42092E03}"/>
                          </a:ext>
                        </a:extLst>
                      </p:cNvPr>
                      <p:cNvPicPr/>
                      <p:nvPr/>
                    </p:nvPicPr>
                    <p:blipFill>
                      <a:blip r:embed="rId4"/>
                      <a:stretch>
                        <a:fillRect/>
                      </a:stretch>
                    </p:blipFill>
                    <p:spPr>
                      <a:xfrm>
                        <a:off x="10591800" y="4146394"/>
                        <a:ext cx="6553200" cy="4383411"/>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245601" y="425339"/>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4: Motiver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261930" y="1379425"/>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4.3</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Les facteurs clés de la motivation</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85800" y="3000349"/>
            <a:ext cx="8969828" cy="4832092"/>
          </a:xfrm>
          <a:prstGeom prst="rect">
            <a:avLst/>
          </a:prstGeom>
          <a:noFill/>
        </p:spPr>
        <p:txBody>
          <a:bodyPr wrap="square" rtlCol="0">
            <a:spAutoFit/>
          </a:bodyPr>
          <a:lstStyle/>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Faire preuve d'intégrité et d'impartialité rassurera l'équipe et favorisera la cohésion. Partager les informations sur la vision de l'entreprise et impliquer l'équipe dans les décisions renforce les liens et le sentiment d'appartenance ;</a:t>
            </a:r>
          </a:p>
          <a:p>
            <a:pPr algn="just"/>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Les équipes doivent être amenées à faire des propositions et à se fédérer autour d'un projet commun. Créez des moments d'échanges informels par le biais de chats, de partages ou de vidéoconférences. Prévoyez des moments de détente et de partage.</a:t>
            </a: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963471554"/>
              </p:ext>
            </p:extLst>
          </p:nvPr>
        </p:nvGraphicFramePr>
        <p:xfrm>
          <a:off x="11862731" y="2209800"/>
          <a:ext cx="6112912" cy="2362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68040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1674537" y="3335307"/>
            <a:ext cx="5711227"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FC7E83DD-3641-D2F1-E241-532A461817B2}"/>
              </a:ext>
            </a:extLst>
          </p:cNvPr>
          <p:cNvSpPr/>
          <p:nvPr/>
        </p:nvSpPr>
        <p:spPr>
          <a:xfrm>
            <a:off x="5999921" y="3383531"/>
            <a:ext cx="5348791"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53B3577-D9C0-67CB-B8BD-0E33B29CFE77}"/>
              </a:ext>
            </a:extLst>
          </p:cNvPr>
          <p:cNvSpPr/>
          <p:nvPr/>
        </p:nvSpPr>
        <p:spPr>
          <a:xfrm>
            <a:off x="519579" y="3376816"/>
            <a:ext cx="5090480" cy="3824084"/>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endPar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664519" y="4602027"/>
            <a:ext cx="4800600" cy="1851789"/>
          </a:xfrm>
          <a:prstGeom prst="rect">
            <a:avLst/>
          </a:prstGeom>
          <a:noFill/>
        </p:spPr>
        <p:txBody>
          <a:bodyPr wrap="square" rtlCol="0">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Reconnaître la culture de chacun est essentiel" La création d'un groupe est plus que la somme de ses parties " (Aristote)</a:t>
            </a:r>
          </a:p>
          <a:p>
            <a:pPr marL="0" marR="0" lvl="0" indent="0" algn="ctr" defTabSz="914400" rtl="0" eaLnBrk="1" fontAlgn="auto" latinLnBrk="0" hangingPunct="1">
              <a:lnSpc>
                <a:spcPts val="222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1910434" y="3435148"/>
            <a:ext cx="312420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L'approche multiculturelle</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529977" y="3590019"/>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246860" y="4537426"/>
            <a:ext cx="495951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En inculquant l'autonomie et la confiance à vos employés, vous leur donnez l'opportunité de briller par leurs propres talents et performances.</a:t>
            </a:r>
          </a:p>
        </p:txBody>
      </p:sp>
      <p:sp>
        <p:nvSpPr>
          <p:cNvPr id="7" name="Rectangle 58">
            <a:extLst>
              <a:ext uri="{FF2B5EF4-FFF2-40B4-BE49-F238E27FC236}">
                <a16:creationId xmlns:a16="http://schemas.microsoft.com/office/drawing/2014/main" id="{DC5D6AA9-5455-9552-81E8-CF2B76572622}"/>
              </a:ext>
            </a:extLst>
          </p:cNvPr>
          <p:cNvSpPr/>
          <p:nvPr/>
        </p:nvSpPr>
        <p:spPr>
          <a:xfrm>
            <a:off x="6577480" y="3578839"/>
            <a:ext cx="495951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Responsabilisation et confiance</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287436" y="3615455"/>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2021386" y="4596844"/>
            <a:ext cx="4727576" cy="1938992"/>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Sécuriser, intégrer, être impartial, partager l'information, fédérer, échanger sont des facteurs clés de motivation pour la réussite de l'équipe.</a:t>
            </a:r>
          </a:p>
        </p:txBody>
      </p:sp>
      <p:sp>
        <p:nvSpPr>
          <p:cNvPr id="10" name="Rectangle 58">
            <a:extLst>
              <a:ext uri="{FF2B5EF4-FFF2-40B4-BE49-F238E27FC236}">
                <a16:creationId xmlns:a16="http://schemas.microsoft.com/office/drawing/2014/main" id="{57A4DE11-6DBD-D00A-3E1D-605EE186F6F6}"/>
              </a:ext>
            </a:extLst>
          </p:cNvPr>
          <p:cNvSpPr/>
          <p:nvPr/>
        </p:nvSpPr>
        <p:spPr>
          <a:xfrm>
            <a:off x="12477720" y="3481577"/>
            <a:ext cx="47275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Les facteurs clés de la motivation</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879148" y="3555964"/>
            <a:ext cx="435185" cy="510356"/>
          </a:xfrm>
          <a:prstGeom prst="rect">
            <a:avLst/>
          </a:prstGeom>
        </p:spPr>
      </p:pic>
    </p:spTree>
    <p:extLst>
      <p:ext uri="{BB962C8B-B14F-4D97-AF65-F5344CB8AC3E}">
        <p14:creationId xmlns:p14="http://schemas.microsoft.com/office/powerpoint/2010/main" val="1322786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685800" y="31973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Avoir une double approche</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914400" y="101197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5.1</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Une autre approche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57200" y="1719856"/>
            <a:ext cx="9144000" cy="5262979"/>
          </a:xfrm>
          <a:prstGeom prst="rect">
            <a:avLst/>
          </a:prstGeom>
          <a:noFill/>
        </p:spPr>
        <p:txBody>
          <a:bodyPr wrap="square" rtlCol="0">
            <a:spAutoFit/>
          </a:bodyPr>
          <a:lstStyle/>
          <a:p>
            <a:pPr marL="457200" indent="-457200" algn="just">
              <a:buFontTx/>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Dans un environnement multiculturel, le manager à l’échelle mondiale doit adopter une double approche. La première approche se concentre sur les aspects familiers de la situation : atteindre les objectifs, financiers, humains, en termes de qualité ou de quantité, organiser, décider et entreprendre chaque fois que nécessaire. C'est la source de la décision et de l'action ;</a:t>
            </a:r>
          </a:p>
          <a:p>
            <a:pPr algn="just"/>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La seconde vue, une vue "méta", doit embrasser la situation dans sa globalité, sous un angle différent. Elle traque l'inhabituel, l'insolite : " Que se passe-t-il ici ?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 name="Objet 5">
            <a:extLst>
              <a:ext uri="{FF2B5EF4-FFF2-40B4-BE49-F238E27FC236}">
                <a16:creationId xmlns:a16="http://schemas.microsoft.com/office/drawing/2014/main" id="{C45571D0-A0F7-A957-8142-92BCB1B0E723}"/>
              </a:ext>
            </a:extLst>
          </p:cNvPr>
          <p:cNvGraphicFramePr>
            <a:graphicFrameLocks noChangeAspect="1"/>
          </p:cNvGraphicFramePr>
          <p:nvPr>
            <p:extLst>
              <p:ext uri="{D42A27DB-BD31-4B8C-83A1-F6EECF244321}">
                <p14:modId xmlns:p14="http://schemas.microsoft.com/office/powerpoint/2010/main" val="1570167289"/>
              </p:ext>
            </p:extLst>
          </p:nvPr>
        </p:nvGraphicFramePr>
        <p:xfrm>
          <a:off x="10210800" y="2191847"/>
          <a:ext cx="6934200" cy="4181533"/>
        </p:xfrm>
        <a:graphic>
          <a:graphicData uri="http://schemas.openxmlformats.org/presentationml/2006/ole">
            <mc:AlternateContent xmlns:mc="http://schemas.openxmlformats.org/markup-compatibility/2006">
              <mc:Choice xmlns:v="urn:schemas-microsoft-com:vml" Requires="v">
                <p:oleObj spid="_x0000_s16390" name="Bitmap Image" r:id="rId3" imgW="2095560" imgH="1263600" progId="PBrush">
                  <p:embed/>
                </p:oleObj>
              </mc:Choice>
              <mc:Fallback>
                <p:oleObj name="Bitmap Image" r:id="rId3" imgW="2095560" imgH="1263600" progId="PBrush">
                  <p:embed/>
                  <p:pic>
                    <p:nvPicPr>
                      <p:cNvPr id="6" name="Objet 5">
                        <a:extLst>
                          <a:ext uri="{FF2B5EF4-FFF2-40B4-BE49-F238E27FC236}">
                            <a16:creationId xmlns:a16="http://schemas.microsoft.com/office/drawing/2014/main" id="{C45571D0-A0F7-A957-8142-92BCB1B0E723}"/>
                          </a:ext>
                        </a:extLst>
                      </p:cNvPr>
                      <p:cNvPicPr/>
                      <p:nvPr/>
                    </p:nvPicPr>
                    <p:blipFill>
                      <a:blip r:embed="rId4"/>
                      <a:stretch>
                        <a:fillRect/>
                      </a:stretch>
                    </p:blipFill>
                    <p:spPr>
                      <a:xfrm>
                        <a:off x="10210800" y="2191847"/>
                        <a:ext cx="6934200" cy="4181533"/>
                      </a:xfrm>
                      <a:prstGeom prst="rect">
                        <a:avLst/>
                      </a:prstGeom>
                    </p:spPr>
                  </p:pic>
                </p:oleObj>
              </mc:Fallback>
            </mc:AlternateContent>
          </a:graphicData>
        </a:graphic>
      </p:graphicFrame>
    </p:spTree>
    <p:extLst>
      <p:ext uri="{BB962C8B-B14F-4D97-AF65-F5344CB8AC3E}">
        <p14:creationId xmlns:p14="http://schemas.microsoft.com/office/powerpoint/2010/main" val="2257563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C45571D0-A0F7-A957-8142-92BCB1B0E723}"/>
              </a:ext>
            </a:extLst>
          </p:cNvPr>
          <p:cNvGraphicFramePr>
            <a:graphicFrameLocks noChangeAspect="1"/>
          </p:cNvGraphicFramePr>
          <p:nvPr/>
        </p:nvGraphicFramePr>
        <p:xfrm>
          <a:off x="10210800" y="2191847"/>
          <a:ext cx="6934200" cy="4181533"/>
        </p:xfrm>
        <a:graphic>
          <a:graphicData uri="http://schemas.openxmlformats.org/presentationml/2006/ole">
            <mc:AlternateContent xmlns:mc="http://schemas.openxmlformats.org/markup-compatibility/2006">
              <mc:Choice xmlns:v="urn:schemas-microsoft-com:vml" Requires="v">
                <p:oleObj spid="_x0000_s17413" name="Bitmap Image" r:id="rId3" imgW="2095560" imgH="1263600" progId="PBrush">
                  <p:embed/>
                </p:oleObj>
              </mc:Choice>
              <mc:Fallback>
                <p:oleObj name="Bitmap Image" r:id="rId3" imgW="2095560" imgH="1263600" progId="PBrush">
                  <p:embed/>
                  <p:pic>
                    <p:nvPicPr>
                      <p:cNvPr id="6" name="Objet 5">
                        <a:extLst>
                          <a:ext uri="{FF2B5EF4-FFF2-40B4-BE49-F238E27FC236}">
                            <a16:creationId xmlns:a16="http://schemas.microsoft.com/office/drawing/2014/main" id="{C45571D0-A0F7-A957-8142-92BCB1B0E723}"/>
                          </a:ext>
                        </a:extLst>
                      </p:cNvPr>
                      <p:cNvPicPr/>
                      <p:nvPr/>
                    </p:nvPicPr>
                    <p:blipFill>
                      <a:blip r:embed="rId4"/>
                      <a:stretch>
                        <a:fillRect/>
                      </a:stretch>
                    </p:blipFill>
                    <p:spPr>
                      <a:xfrm>
                        <a:off x="10210800" y="2191847"/>
                        <a:ext cx="6934200" cy="4181533"/>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685800" y="31973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Avoir une double approche</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914400" y="101197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5.1</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Une autre approche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69471" y="2261766"/>
            <a:ext cx="9220200" cy="5201424"/>
          </a:xfrm>
          <a:prstGeom prst="rect">
            <a:avLst/>
          </a:prstGeom>
          <a:noFill/>
        </p:spPr>
        <p:txBody>
          <a:bodyPr wrap="square" rtlCol="0">
            <a:spAutoFit/>
          </a:bodyPr>
          <a:lstStyle/>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pratique actuelle du management interculturel est imprégnée de principes issus du monde anglo-saxon : la combativité, l'affirmation, la valorisation de " la victoire durement acquise ". Avec la montée en puissance de l'Asie, les principes extrême-orientaux vont progressivement se répandre dans nos organisations : harmonie dans les relations, respect des grandes forces de la nature et du temps donné aux choses pour se produire. Un proverbe chinois dit : "Il est inutile de tirer sur la pousse de maïs pour la faire pousser plus vite. Elle risque d'en mourir."</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407633701"/>
              </p:ext>
            </p:extLst>
          </p:nvPr>
        </p:nvGraphicFramePr>
        <p:xfrm>
          <a:off x="11811000" y="5981700"/>
          <a:ext cx="6112912" cy="2743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62607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55914" y="466874"/>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Avoir une double approche</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5.2</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Équipe internationale et multiculturelle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364088" y="2523534"/>
            <a:ext cx="8915400" cy="6063198"/>
          </a:xfrm>
          <a:prstGeom prst="rect">
            <a:avLst/>
          </a:prstGeom>
          <a:noFill/>
        </p:spPr>
        <p:txBody>
          <a:bodyPr wrap="square" rtlCol="0">
            <a:spAutoFit/>
          </a:bodyPr>
          <a:lstStyle/>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Chaque individu est porteur de cultures différentes, en fonction des différents univers ou espaces sociaux dont il fait partie : celui de son pays, de sa catégorie sociale, de ses références religieuses ou politiques, de sa profession, etc. Dans les équipes interculturelles, se confrontent :</a:t>
            </a:r>
          </a:p>
          <a:p>
            <a:pPr algn="just">
              <a:buFont typeface="Arial" panose="020B0604020202020204" pitchFamily="34" charset="0"/>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les cultures nationales (et parfois régionales ou socio-ethniques) ;</a:t>
            </a:r>
          </a:p>
          <a:p>
            <a:pPr algn="just">
              <a:buFont typeface="Arial" panose="020B0604020202020204" pitchFamily="34" charset="0"/>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les cultures professionnelles : les ingénieurs ne pensent pas de la même manière que les managers ou les juristes ;</a:t>
            </a:r>
          </a:p>
          <a:p>
            <a:pPr algn="just">
              <a:buFont typeface="Arial" panose="020B0604020202020204" pitchFamily="34" charset="0"/>
              <a:buChar cha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mais aussi les cultures d'entreprise…</a:t>
            </a:r>
          </a:p>
          <a:p>
            <a:pPr algn="just"/>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 name="Objet 5">
            <a:extLst>
              <a:ext uri="{FF2B5EF4-FFF2-40B4-BE49-F238E27FC236}">
                <a16:creationId xmlns:a16="http://schemas.microsoft.com/office/drawing/2014/main" id="{80E74962-98E4-9ECC-FF9D-D80A40408F60}"/>
              </a:ext>
            </a:extLst>
          </p:cNvPr>
          <p:cNvGraphicFramePr>
            <a:graphicFrameLocks noChangeAspect="1"/>
          </p:cNvGraphicFramePr>
          <p:nvPr>
            <p:extLst>
              <p:ext uri="{D42A27DB-BD31-4B8C-83A1-F6EECF244321}">
                <p14:modId xmlns:p14="http://schemas.microsoft.com/office/powerpoint/2010/main" val="2938123087"/>
              </p:ext>
            </p:extLst>
          </p:nvPr>
        </p:nvGraphicFramePr>
        <p:xfrm>
          <a:off x="10363200" y="2595131"/>
          <a:ext cx="6096000" cy="4643869"/>
        </p:xfrm>
        <a:graphic>
          <a:graphicData uri="http://schemas.openxmlformats.org/presentationml/2006/ole">
            <mc:AlternateContent xmlns:mc="http://schemas.openxmlformats.org/markup-compatibility/2006">
              <mc:Choice xmlns:v="urn:schemas-microsoft-com:vml" Requires="v">
                <p:oleObj spid="_x0000_s18437" name="Bitmap Image" r:id="rId3" imgW="5251320" imgH="4000680" progId="PBrush">
                  <p:embed/>
                </p:oleObj>
              </mc:Choice>
              <mc:Fallback>
                <p:oleObj name="Bitmap Image" r:id="rId3" imgW="5251320" imgH="4000680" progId="PBrush">
                  <p:embed/>
                  <p:pic>
                    <p:nvPicPr>
                      <p:cNvPr id="6" name="Objet 5">
                        <a:extLst>
                          <a:ext uri="{FF2B5EF4-FFF2-40B4-BE49-F238E27FC236}">
                            <a16:creationId xmlns:a16="http://schemas.microsoft.com/office/drawing/2014/main" id="{80E74962-98E4-9ECC-FF9D-D80A40408F60}"/>
                          </a:ext>
                        </a:extLst>
                      </p:cNvPr>
                      <p:cNvPicPr/>
                      <p:nvPr/>
                    </p:nvPicPr>
                    <p:blipFill>
                      <a:blip r:embed="rId4"/>
                      <a:stretch>
                        <a:fillRect/>
                      </a:stretch>
                    </p:blipFill>
                    <p:spPr>
                      <a:xfrm>
                        <a:off x="10363200" y="2595131"/>
                        <a:ext cx="6096000" cy="4643869"/>
                      </a:xfrm>
                      <a:prstGeom prst="rect">
                        <a:avLst/>
                      </a:prstGeom>
                    </p:spPr>
                  </p:pic>
                </p:oleObj>
              </mc:Fallback>
            </mc:AlternateContent>
          </a:graphicData>
        </a:graphic>
      </p:graphicFrame>
    </p:spTree>
    <p:extLst>
      <p:ext uri="{BB962C8B-B14F-4D97-AF65-F5344CB8AC3E}">
        <p14:creationId xmlns:p14="http://schemas.microsoft.com/office/powerpoint/2010/main" val="3172931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49052" y="466874"/>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a:t>
            </a: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Avoir une double approche</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5.2</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Équipe internationale et multiculturelle</a:t>
            </a:r>
            <a:endParaRPr kumimoji="0" lang="fr-FR"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520422" y="3189119"/>
            <a:ext cx="8623578" cy="3908762"/>
          </a:xfrm>
          <a:prstGeom prst="rect">
            <a:avLst/>
          </a:prstGeom>
          <a:noFill/>
        </p:spPr>
        <p:txBody>
          <a:bodyPr wrap="square" rtlCol="0">
            <a:spAutoFit/>
          </a:bodyPr>
          <a:lstStyle/>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Dans un environnement professionnel de plus en plus mondialisé, les personnes se déplacent aussi facilement que les marchandises. Face à cette importante mobilité, un défi majeur se pose : faciliter l'intégration des talents dans une entreprise, quelle que soit leur nationalité. C'est pourquoi on parle aujourd'hui de management interculturel comme d'une solution à ce défi</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kumimoji="0" lang="fr-FR" sz="2800" b="0" i="0" u="none" strike="noStrike" kern="1200" cap="none" spc="0" normalizeH="0" baseline="0" noProof="0" dirty="0">
                <a:ln>
                  <a:noFill/>
                </a:ln>
                <a:solidFill>
                  <a:srgbClr val="323232"/>
                </a:solidFill>
                <a:effectLst/>
                <a:uLnTx/>
                <a:uFillTx/>
                <a:latin typeface="Alegreya"/>
                <a:ea typeface="+mn-ea"/>
                <a:cs typeface="+mn-cs"/>
              </a:rPr>
              <a:t>  </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550548202"/>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Objet 5">
            <a:extLst>
              <a:ext uri="{FF2B5EF4-FFF2-40B4-BE49-F238E27FC236}">
                <a16:creationId xmlns:a16="http://schemas.microsoft.com/office/drawing/2014/main" id="{EF05442B-BC1B-A9FF-B041-B49D37D1D9B6}"/>
              </a:ext>
            </a:extLst>
          </p:cNvPr>
          <p:cNvGraphicFramePr>
            <a:graphicFrameLocks noChangeAspect="1"/>
          </p:cNvGraphicFramePr>
          <p:nvPr>
            <p:extLst>
              <p:ext uri="{D42A27DB-BD31-4B8C-83A1-F6EECF244321}">
                <p14:modId xmlns:p14="http://schemas.microsoft.com/office/powerpoint/2010/main" val="46484599"/>
              </p:ext>
            </p:extLst>
          </p:nvPr>
        </p:nvGraphicFramePr>
        <p:xfrm>
          <a:off x="10210800" y="1882646"/>
          <a:ext cx="5251450" cy="4000500"/>
        </p:xfrm>
        <a:graphic>
          <a:graphicData uri="http://schemas.openxmlformats.org/presentationml/2006/ole">
            <mc:AlternateContent xmlns:mc="http://schemas.openxmlformats.org/markup-compatibility/2006">
              <mc:Choice xmlns:v="urn:schemas-microsoft-com:vml" Requires="v">
                <p:oleObj spid="_x0000_s19461" name="Bitmap Image" r:id="rId8" imgW="5251320" imgH="4000680" progId="PBrush">
                  <p:embed/>
                </p:oleObj>
              </mc:Choice>
              <mc:Fallback>
                <p:oleObj name="Bitmap Image" r:id="rId8" imgW="5251320" imgH="4000680" progId="PBrush">
                  <p:embed/>
                  <p:pic>
                    <p:nvPicPr>
                      <p:cNvPr id="6" name="Objet 5">
                        <a:extLst>
                          <a:ext uri="{FF2B5EF4-FFF2-40B4-BE49-F238E27FC236}">
                            <a16:creationId xmlns:a16="http://schemas.microsoft.com/office/drawing/2014/main" id="{EF05442B-BC1B-A9FF-B041-B49D37D1D9B6}"/>
                          </a:ext>
                        </a:extLst>
                      </p:cNvPr>
                      <p:cNvPicPr/>
                      <p:nvPr/>
                    </p:nvPicPr>
                    <p:blipFill>
                      <a:blip r:embed="rId9"/>
                      <a:stretch>
                        <a:fillRect/>
                      </a:stretch>
                    </p:blipFill>
                    <p:spPr>
                      <a:xfrm>
                        <a:off x="10210800" y="1882646"/>
                        <a:ext cx="5251450" cy="4000500"/>
                      </a:xfrm>
                      <a:prstGeom prst="rect">
                        <a:avLst/>
                      </a:prstGeom>
                    </p:spPr>
                  </p:pic>
                </p:oleObj>
              </mc:Fallback>
            </mc:AlternateContent>
          </a:graphicData>
        </a:graphic>
      </p:graphicFrame>
    </p:spTree>
    <p:extLst>
      <p:ext uri="{BB962C8B-B14F-4D97-AF65-F5344CB8AC3E}">
        <p14:creationId xmlns:p14="http://schemas.microsoft.com/office/powerpoint/2010/main" val="3260617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FF26ECDF-44DA-21BF-D9AC-8AB6B1EB7220}"/>
              </a:ext>
            </a:extLst>
          </p:cNvPr>
          <p:cNvGraphicFramePr>
            <a:graphicFrameLocks noChangeAspect="1"/>
          </p:cNvGraphicFramePr>
          <p:nvPr>
            <p:extLst>
              <p:ext uri="{D42A27DB-BD31-4B8C-83A1-F6EECF244321}">
                <p14:modId xmlns:p14="http://schemas.microsoft.com/office/powerpoint/2010/main" val="3007338073"/>
              </p:ext>
            </p:extLst>
          </p:nvPr>
        </p:nvGraphicFramePr>
        <p:xfrm>
          <a:off x="10744200" y="2516959"/>
          <a:ext cx="6129696" cy="4235450"/>
        </p:xfrm>
        <a:graphic>
          <a:graphicData uri="http://schemas.openxmlformats.org/presentationml/2006/ole">
            <mc:AlternateContent xmlns:mc="http://schemas.openxmlformats.org/markup-compatibility/2006">
              <mc:Choice xmlns:v="urn:schemas-microsoft-com:vml" Requires="v">
                <p:oleObj spid="_x0000_s20485" name="Bitmap Image" r:id="rId3" imgW="1828800" imgH="1263600" progId="PBrush">
                  <p:embed/>
                </p:oleObj>
              </mc:Choice>
              <mc:Fallback>
                <p:oleObj name="Bitmap Image" r:id="rId3" imgW="1828800" imgH="1263600" progId="PBrush">
                  <p:embed/>
                  <p:pic>
                    <p:nvPicPr>
                      <p:cNvPr id="4" name="Objet 3">
                        <a:extLst>
                          <a:ext uri="{FF2B5EF4-FFF2-40B4-BE49-F238E27FC236}">
                            <a16:creationId xmlns:a16="http://schemas.microsoft.com/office/drawing/2014/main" id="{FF26ECDF-44DA-21BF-D9AC-8AB6B1EB7220}"/>
                          </a:ext>
                        </a:extLst>
                      </p:cNvPr>
                      <p:cNvPicPr/>
                      <p:nvPr/>
                    </p:nvPicPr>
                    <p:blipFill>
                      <a:blip r:embed="rId4"/>
                      <a:stretch>
                        <a:fillRect/>
                      </a:stretch>
                    </p:blipFill>
                    <p:spPr>
                      <a:xfrm>
                        <a:off x="10744200" y="2516959"/>
                        <a:ext cx="6129696" cy="4235450"/>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5: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Avoir une double approche</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5.3</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Coconstruire l'avenir et optimiser</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737351" y="3219896"/>
            <a:ext cx="8406649" cy="38472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Le monde change et évolue très rapidement. Les nouveaux moyens de communication numériques, tels qu'Instagram et </a:t>
            </a:r>
            <a:r>
              <a:rPr lang="fr-FR" sz="2800" noProof="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TikTok, </a:t>
            </a: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donnent une portée mondiale instantanée aux </a:t>
            </a:r>
            <a:r>
              <a:rPr lang="fr-FR"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évenements</a:t>
            </a: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La diversité multiculturelle ne doit pas être subie mais au contraire être utilisée comme une source de richesse pour le développement de l'entreprise.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23232"/>
                </a:solidFill>
                <a:effectLst/>
                <a:uLnTx/>
                <a:uFillTx/>
                <a:latin typeface="Alegreya"/>
                <a:ea typeface="+mn-ea"/>
                <a:cs typeface="+mn-cs"/>
              </a:rPr>
              <a:t> </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25036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FF26ECDF-44DA-21BF-D9AC-8AB6B1EB7220}"/>
              </a:ext>
            </a:extLst>
          </p:cNvPr>
          <p:cNvGraphicFramePr>
            <a:graphicFrameLocks noChangeAspect="1"/>
          </p:cNvGraphicFramePr>
          <p:nvPr/>
        </p:nvGraphicFramePr>
        <p:xfrm>
          <a:off x="10744200" y="2516959"/>
          <a:ext cx="6129696" cy="4235450"/>
        </p:xfrm>
        <a:graphic>
          <a:graphicData uri="http://schemas.openxmlformats.org/presentationml/2006/ole">
            <mc:AlternateContent xmlns:mc="http://schemas.openxmlformats.org/markup-compatibility/2006">
              <mc:Choice xmlns:v="urn:schemas-microsoft-com:vml" Requires="v">
                <p:oleObj spid="_x0000_s21509" name="Bitmap Image" r:id="rId3" imgW="1828800" imgH="1263600" progId="PBrush">
                  <p:embed/>
                </p:oleObj>
              </mc:Choice>
              <mc:Fallback>
                <p:oleObj name="Bitmap Image" r:id="rId3" imgW="1828800" imgH="1263600" progId="PBrush">
                  <p:embed/>
                  <p:pic>
                    <p:nvPicPr>
                      <p:cNvPr id="4" name="Objet 3">
                        <a:extLst>
                          <a:ext uri="{FF2B5EF4-FFF2-40B4-BE49-F238E27FC236}">
                            <a16:creationId xmlns:a16="http://schemas.microsoft.com/office/drawing/2014/main" id="{FF26ECDF-44DA-21BF-D9AC-8AB6B1EB7220}"/>
                          </a:ext>
                        </a:extLst>
                      </p:cNvPr>
                      <p:cNvPicPr/>
                      <p:nvPr/>
                    </p:nvPicPr>
                    <p:blipFill>
                      <a:blip r:embed="rId4"/>
                      <a:stretch>
                        <a:fillRect/>
                      </a:stretch>
                    </p:blipFill>
                    <p:spPr>
                      <a:xfrm>
                        <a:off x="10744200" y="2516959"/>
                        <a:ext cx="6129696" cy="4235450"/>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5: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Avoir une double approche</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5.3</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Coconstruire l'avenir et optimiser</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726465" y="2248822"/>
            <a:ext cx="8406649" cy="64325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Une équipe internationale est un laboratoire vivant. Elle permet de gagner du temps et de valider la perception d'une idée ou d'un produit. Elle réduit les risques et les coûts et évite les erreurs de marketing.</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Elle apporte une créativité accrue, une ouverture d'esprit et une faculté d'adaptation avec une réactivité plus forte pour la survie et la bonne santé de l'entreprise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Une équipe multiculturelle est le reflet d'une société en voie de changement et de globalisation. Dans sa structure, elle est mieux à même de répondre aux attentes futures du marché.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23232"/>
                </a:solidFill>
                <a:effectLst/>
                <a:uLnTx/>
                <a:uFillTx/>
                <a:latin typeface="Alegreya"/>
                <a:ea typeface="+mn-ea"/>
                <a:cs typeface="+mn-cs"/>
              </a:rPr>
              <a:t> </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748445375"/>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63940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2189746" y="3439334"/>
            <a:ext cx="5711227"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FC7E83DD-3641-D2F1-E241-532A461817B2}"/>
              </a:ext>
            </a:extLst>
          </p:cNvPr>
          <p:cNvSpPr/>
          <p:nvPr/>
        </p:nvSpPr>
        <p:spPr>
          <a:xfrm>
            <a:off x="6186043" y="3461128"/>
            <a:ext cx="5757101"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53B3577-D9C0-67CB-B8BD-0E33B29CFE77}"/>
              </a:ext>
            </a:extLst>
          </p:cNvPr>
          <p:cNvSpPr/>
          <p:nvPr/>
        </p:nvSpPr>
        <p:spPr>
          <a:xfrm>
            <a:off x="519579" y="3376816"/>
            <a:ext cx="5090480" cy="3824084"/>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55D1384-6811-342B-65B8-F85E2C0DA244}"/>
              </a:ext>
            </a:extLst>
          </p:cNvPr>
          <p:cNvSpPr txBox="1"/>
          <p:nvPr/>
        </p:nvSpPr>
        <p:spPr>
          <a:xfrm>
            <a:off x="1509508" y="1485900"/>
            <a:ext cx="3124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endPar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1501512" y="4515240"/>
            <a:ext cx="3533123" cy="2067233"/>
          </a:xfrm>
          <a:prstGeom prst="rect">
            <a:avLst/>
          </a:prstGeom>
          <a:noFill/>
        </p:spPr>
        <p:txBody>
          <a:bodyPr wrap="square" rtlCol="0">
            <a:spAutoFit/>
          </a:bodyPr>
          <a:lstStyle/>
          <a:p>
            <a:pPr marL="0" marR="0" lvl="0" indent="0" algn="just" defTabSz="914400" rtl="0" eaLnBrk="1" fontAlgn="auto" latinLnBrk="0" hangingPunct="1">
              <a:lnSpc>
                <a:spcPts val="2220"/>
              </a:lnSpc>
              <a:spcBef>
                <a:spcPts val="0"/>
              </a:spcBef>
              <a:spcAft>
                <a:spcPts val="0"/>
              </a:spcAft>
              <a:buClrTx/>
              <a:buSzTx/>
              <a:buFontTx/>
              <a:buNone/>
              <a:tabLst/>
              <a:defRPr/>
            </a:pPr>
            <a:r>
              <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Une double approche est nécessaire :</a:t>
            </a:r>
          </a:p>
          <a:p>
            <a:pPr marL="0" marR="0" lvl="0" indent="0" algn="just" defTabSz="914400" rtl="0" eaLnBrk="1" fontAlgn="auto" latinLnBrk="0" hangingPunct="1">
              <a:lnSpc>
                <a:spcPts val="2220"/>
              </a:lnSpc>
              <a:spcBef>
                <a:spcPts val="0"/>
              </a:spcBef>
              <a:spcAft>
                <a:spcPts val="0"/>
              </a:spcAft>
              <a:buClrTx/>
              <a:buSzTx/>
              <a:buFontTx/>
              <a:buNone/>
              <a:tabLst/>
              <a:defRPr/>
            </a:pP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just" defTabSz="914400" rtl="0" eaLnBrk="1" fontAlgn="auto" latinLnBrk="0" hangingPunct="1">
              <a:lnSpc>
                <a:spcPts val="2220"/>
              </a:lnSpc>
              <a:spcBef>
                <a:spcPts val="0"/>
              </a:spcBef>
              <a:spcAft>
                <a:spcPts val="0"/>
              </a:spcAft>
              <a:buClrTx/>
              <a:buSzTx/>
              <a:buFontTx/>
              <a:buNone/>
              <a:tabLst/>
              <a:defRPr/>
            </a:pPr>
            <a:r>
              <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 factuelle ; objectifs qualitatifs et quantitatifs</a:t>
            </a:r>
          </a:p>
          <a:p>
            <a:pPr marL="0" marR="0" lvl="0" indent="0" algn="just" defTabSz="914400" rtl="0" eaLnBrk="1" fontAlgn="auto" latinLnBrk="0" hangingPunct="1">
              <a:lnSpc>
                <a:spcPts val="2220"/>
              </a:lnSpc>
              <a:spcBef>
                <a:spcPts val="0"/>
              </a:spcBef>
              <a:spcAft>
                <a:spcPts val="0"/>
              </a:spcAft>
              <a:buClrTx/>
              <a:buSzTx/>
              <a:buFontTx/>
              <a:buNone/>
              <a:tabLst/>
              <a:defRPr/>
            </a:pPr>
            <a:r>
              <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globale en faisant preuve de curiosité.</a:t>
            </a:r>
          </a:p>
        </p:txBody>
      </p:sp>
      <p:sp>
        <p:nvSpPr>
          <p:cNvPr id="4" name="Rectangle 58">
            <a:extLst>
              <a:ext uri="{FF2B5EF4-FFF2-40B4-BE49-F238E27FC236}">
                <a16:creationId xmlns:a16="http://schemas.microsoft.com/office/drawing/2014/main" id="{C19CE81B-88B7-56D0-835C-580EF1D39AEA}"/>
              </a:ext>
            </a:extLst>
          </p:cNvPr>
          <p:cNvSpPr/>
          <p:nvPr/>
        </p:nvSpPr>
        <p:spPr>
          <a:xfrm>
            <a:off x="1910434" y="3435148"/>
            <a:ext cx="31242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Une autre approche</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041666" y="3432377"/>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7005256" y="4619936"/>
            <a:ext cx="424406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Le management interculturel doit prendre en compte tous les aspects culturels de chacun et les partager avec les membres de l'équipe.</a:t>
            </a:r>
          </a:p>
        </p:txBody>
      </p:sp>
      <p:sp>
        <p:nvSpPr>
          <p:cNvPr id="7" name="Rectangle 58">
            <a:extLst>
              <a:ext uri="{FF2B5EF4-FFF2-40B4-BE49-F238E27FC236}">
                <a16:creationId xmlns:a16="http://schemas.microsoft.com/office/drawing/2014/main" id="{DC5D6AA9-5455-9552-81E8-CF2B76572622}"/>
              </a:ext>
            </a:extLst>
          </p:cNvPr>
          <p:cNvSpPr/>
          <p:nvPr/>
        </p:nvSpPr>
        <p:spPr>
          <a:xfrm>
            <a:off x="6336806" y="3474152"/>
            <a:ext cx="508837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Une équipe internationale et multiculturelle</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336806" y="3556985"/>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2762357" y="4938432"/>
            <a:ext cx="4230243" cy="1785104"/>
          </a:xfrm>
          <a:prstGeom prst="rect">
            <a:avLst/>
          </a:prstGeom>
          <a:noFill/>
        </p:spPr>
        <p:txBody>
          <a:bodyPr wrap="square" rtlCol="0">
            <a:spAutoFit/>
          </a:bodyPr>
          <a:lstStyle/>
          <a:p>
            <a:pPr lvl="0" algn="just">
              <a:lnSpc>
                <a:spcPts val="2220"/>
              </a:lnSpc>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diversité multiculturelle est un atout. Une équipe internationale apporte des réponses meilleures et plus rapides et améliore la compétitivité de l'entreprise.</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angle 58">
            <a:extLst>
              <a:ext uri="{FF2B5EF4-FFF2-40B4-BE49-F238E27FC236}">
                <a16:creationId xmlns:a16="http://schemas.microsoft.com/office/drawing/2014/main" id="{57A4DE11-6DBD-D00A-3E1D-605EE186F6F6}"/>
              </a:ext>
            </a:extLst>
          </p:cNvPr>
          <p:cNvSpPr/>
          <p:nvPr/>
        </p:nvSpPr>
        <p:spPr>
          <a:xfrm>
            <a:off x="12983808" y="3525775"/>
            <a:ext cx="476284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Coconstruire l'avenir et optimiser</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2341400" y="3525775"/>
            <a:ext cx="438630" cy="572776"/>
          </a:xfrm>
          <a:prstGeom prst="rect">
            <a:avLst/>
          </a:prstGeom>
        </p:spPr>
      </p:pic>
    </p:spTree>
    <p:extLst>
      <p:ext uri="{BB962C8B-B14F-4D97-AF65-F5344CB8AC3E}">
        <p14:creationId xmlns:p14="http://schemas.microsoft.com/office/powerpoint/2010/main" val="292086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524000" y="1533585"/>
            <a:ext cx="2743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Index</a:t>
            </a:r>
          </a:p>
        </p:txBody>
      </p:sp>
      <p:sp>
        <p:nvSpPr>
          <p:cNvPr id="4" name="CuadroTexto 3">
            <a:extLst>
              <a:ext uri="{FF2B5EF4-FFF2-40B4-BE49-F238E27FC236}">
                <a16:creationId xmlns:a16="http://schemas.microsoft.com/office/drawing/2014/main" id="{C7C9F896-2DB9-4A46-BF95-8A9C26C19FE9}"/>
              </a:ext>
            </a:extLst>
          </p:cNvPr>
          <p:cNvSpPr txBox="1"/>
          <p:nvPr/>
        </p:nvSpPr>
        <p:spPr>
          <a:xfrm>
            <a:off x="1935320" y="2922671"/>
            <a:ext cx="3410096" cy="523220"/>
          </a:xfrm>
          <a:prstGeom prst="rect">
            <a:avLst/>
          </a:prstGeom>
          <a:noFill/>
        </p:spPr>
        <p:txBody>
          <a:bodyPr wrap="square" rtlCol="0">
            <a:spAutoFit/>
          </a:bodyPr>
          <a:lstStyle/>
          <a:p>
            <a:r>
              <a:rPr lang="fr-FR"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1 Introduction</a:t>
            </a:r>
          </a:p>
        </p:txBody>
      </p:sp>
      <p:sp>
        <p:nvSpPr>
          <p:cNvPr id="5" name="CuadroTexto 4">
            <a:extLst>
              <a:ext uri="{FF2B5EF4-FFF2-40B4-BE49-F238E27FC236}">
                <a16:creationId xmlns:a16="http://schemas.microsoft.com/office/drawing/2014/main" id="{6383C766-C59A-4336-B14B-5E1B269C5395}"/>
              </a:ext>
            </a:extLst>
          </p:cNvPr>
          <p:cNvSpPr txBox="1"/>
          <p:nvPr/>
        </p:nvSpPr>
        <p:spPr>
          <a:xfrm>
            <a:off x="6859943" y="2851723"/>
            <a:ext cx="4112857" cy="523220"/>
          </a:xfrm>
          <a:prstGeom prst="rect">
            <a:avLst/>
          </a:prstGeom>
          <a:noFill/>
        </p:spPr>
        <p:txBody>
          <a:bodyPr wrap="square" rtlCol="0">
            <a:spAutoFit/>
          </a:bodyPr>
          <a:lstStyle/>
          <a:p>
            <a:r>
              <a:rPr lang="fr-FR"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2 Communiquer</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1930782" y="3477506"/>
            <a:ext cx="3345873" cy="1938992"/>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1.1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Introduction</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1.2 Objectifs</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1.3 But</a:t>
            </a: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199899" y="2919063"/>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6239478" y="2895446"/>
            <a:ext cx="435185" cy="510356"/>
          </a:xfrm>
          <a:prstGeom prst="rect">
            <a:avLst/>
          </a:prstGeom>
        </p:spPr>
      </p:pic>
      <p:sp>
        <p:nvSpPr>
          <p:cNvPr id="18" name="CuadroTexto 17">
            <a:extLst>
              <a:ext uri="{FF2B5EF4-FFF2-40B4-BE49-F238E27FC236}">
                <a16:creationId xmlns:a16="http://schemas.microsoft.com/office/drawing/2014/main" id="{F3D6F67C-11DB-7F03-2A11-BF445163F9F6}"/>
              </a:ext>
            </a:extLst>
          </p:cNvPr>
          <p:cNvSpPr txBox="1"/>
          <p:nvPr/>
        </p:nvSpPr>
        <p:spPr>
          <a:xfrm>
            <a:off x="6872983" y="3439638"/>
            <a:ext cx="4592340" cy="1938992"/>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2.1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Être à l'écoute</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2.2 Soigner son expression</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2.3 Contrôler ses émotions</a:t>
            </a: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1" name="CuadroTexto 20">
            <a:extLst>
              <a:ext uri="{FF2B5EF4-FFF2-40B4-BE49-F238E27FC236}">
                <a16:creationId xmlns:a16="http://schemas.microsoft.com/office/drawing/2014/main" id="{F55AED91-6BB3-390F-EEC2-00D8479C7708}"/>
              </a:ext>
            </a:extLst>
          </p:cNvPr>
          <p:cNvSpPr txBox="1"/>
          <p:nvPr/>
        </p:nvSpPr>
        <p:spPr>
          <a:xfrm>
            <a:off x="12003278" y="2837489"/>
            <a:ext cx="5466116" cy="523220"/>
          </a:xfrm>
          <a:prstGeom prst="rect">
            <a:avLst/>
          </a:prstGeom>
          <a:noFill/>
        </p:spPr>
        <p:txBody>
          <a:bodyPr wrap="square" rtlCol="0">
            <a:spAutoFit/>
          </a:bodyPr>
          <a:lstStyle/>
          <a:p>
            <a:r>
              <a:rPr lang="fr-FR"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3 Gérer à distance</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2" name="object 2">
            <a:extLst>
              <a:ext uri="{FF2B5EF4-FFF2-40B4-BE49-F238E27FC236}">
                <a16:creationId xmlns:a16="http://schemas.microsoft.com/office/drawing/2014/main" id="{3D263EC9-B095-981F-DE9B-C3EA82565089}"/>
              </a:ext>
            </a:extLst>
          </p:cNvPr>
          <p:cNvPicPr/>
          <p:nvPr/>
        </p:nvPicPr>
        <p:blipFill>
          <a:blip r:embed="rId2" cstate="print"/>
          <a:stretch>
            <a:fillRect/>
          </a:stretch>
        </p:blipFill>
        <p:spPr>
          <a:xfrm>
            <a:off x="11561313" y="2877152"/>
            <a:ext cx="435185" cy="510356"/>
          </a:xfrm>
          <a:prstGeom prst="rect">
            <a:avLst/>
          </a:prstGeom>
        </p:spPr>
      </p:pic>
      <p:sp>
        <p:nvSpPr>
          <p:cNvPr id="23" name="CuadroTexto 22">
            <a:extLst>
              <a:ext uri="{FF2B5EF4-FFF2-40B4-BE49-F238E27FC236}">
                <a16:creationId xmlns:a16="http://schemas.microsoft.com/office/drawing/2014/main" id="{EC9468E9-CD30-2F03-B556-BA1E6872F236}"/>
              </a:ext>
            </a:extLst>
          </p:cNvPr>
          <p:cNvSpPr txBox="1"/>
          <p:nvPr/>
        </p:nvSpPr>
        <p:spPr>
          <a:xfrm>
            <a:off x="12032161" y="3399723"/>
            <a:ext cx="6309759" cy="1938992"/>
          </a:xfrm>
          <a:prstGeom prst="rect">
            <a:avLst/>
          </a:prstGeom>
          <a:noFill/>
        </p:spPr>
        <p:txBody>
          <a:bodyPr wrap="square" rtlCol="0">
            <a:spAutoFit/>
          </a:bodyPr>
          <a:lstStyle/>
          <a:p>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3.1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Établir les règles définir les rôles</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3.2 Utiliser des outils adaptés</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3.3 Maintenir l'esprit d'équipe</a:t>
            </a: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6" name="CuadroTexto 25">
            <a:extLst>
              <a:ext uri="{FF2B5EF4-FFF2-40B4-BE49-F238E27FC236}">
                <a16:creationId xmlns:a16="http://schemas.microsoft.com/office/drawing/2014/main" id="{ECCD748E-8591-99B1-4D78-7B663A659DBB}"/>
              </a:ext>
            </a:extLst>
          </p:cNvPr>
          <p:cNvSpPr txBox="1"/>
          <p:nvPr/>
        </p:nvSpPr>
        <p:spPr>
          <a:xfrm>
            <a:off x="1930781" y="5149847"/>
            <a:ext cx="2755214" cy="523220"/>
          </a:xfrm>
          <a:prstGeom prst="rect">
            <a:avLst/>
          </a:prstGeom>
          <a:noFill/>
        </p:spPr>
        <p:txBody>
          <a:bodyPr wrap="square" rtlCol="0">
            <a:spAutoFit/>
          </a:bodyPr>
          <a:lstStyle/>
          <a:p>
            <a:r>
              <a:rPr lang="fr-FR"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4 Motiver</a:t>
            </a:r>
          </a:p>
        </p:txBody>
      </p:sp>
      <p:sp>
        <p:nvSpPr>
          <p:cNvPr id="27" name="CuadroTexto 26">
            <a:extLst>
              <a:ext uri="{FF2B5EF4-FFF2-40B4-BE49-F238E27FC236}">
                <a16:creationId xmlns:a16="http://schemas.microsoft.com/office/drawing/2014/main" id="{0C0A054E-8F5B-33CA-0ACC-1E47492448DF}"/>
              </a:ext>
            </a:extLst>
          </p:cNvPr>
          <p:cNvSpPr txBox="1"/>
          <p:nvPr/>
        </p:nvSpPr>
        <p:spPr>
          <a:xfrm>
            <a:off x="6876343" y="5109768"/>
            <a:ext cx="3426975" cy="954107"/>
          </a:xfrm>
          <a:prstGeom prst="rect">
            <a:avLst/>
          </a:prstGeom>
          <a:noFill/>
        </p:spPr>
        <p:txBody>
          <a:bodyPr wrap="square" rtlCol="0">
            <a:spAutoFit/>
          </a:bodyPr>
          <a:lstStyle/>
          <a:p>
            <a:r>
              <a:rPr lang="fr-FR"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5 Avoir une double approche</a:t>
            </a:r>
          </a:p>
        </p:txBody>
      </p:sp>
      <p:sp>
        <p:nvSpPr>
          <p:cNvPr id="28" name="CuadroTexto 27">
            <a:extLst>
              <a:ext uri="{FF2B5EF4-FFF2-40B4-BE49-F238E27FC236}">
                <a16:creationId xmlns:a16="http://schemas.microsoft.com/office/drawing/2014/main" id="{A8116CE2-6805-1AB1-7DFA-15D6E7F73433}"/>
              </a:ext>
            </a:extLst>
          </p:cNvPr>
          <p:cNvSpPr txBox="1"/>
          <p:nvPr/>
        </p:nvSpPr>
        <p:spPr>
          <a:xfrm>
            <a:off x="1930781" y="5680792"/>
            <a:ext cx="5155819" cy="2308324"/>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4.1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L'approche multiculturelle</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4.2 Responsabilisation et confiance</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4.3 Les facteurs clés de la motivation</a:t>
            </a: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9" name="object 2">
            <a:extLst>
              <a:ext uri="{FF2B5EF4-FFF2-40B4-BE49-F238E27FC236}">
                <a16:creationId xmlns:a16="http://schemas.microsoft.com/office/drawing/2014/main" id="{11A7105C-CEA3-C4E0-2469-1A3954BADE37}"/>
              </a:ext>
            </a:extLst>
          </p:cNvPr>
          <p:cNvPicPr/>
          <p:nvPr/>
        </p:nvPicPr>
        <p:blipFill>
          <a:blip r:embed="rId2" cstate="print"/>
          <a:stretch>
            <a:fillRect/>
          </a:stretch>
        </p:blipFill>
        <p:spPr>
          <a:xfrm>
            <a:off x="1199899" y="5137936"/>
            <a:ext cx="435185" cy="510356"/>
          </a:xfrm>
          <a:prstGeom prst="rect">
            <a:avLst/>
          </a:prstGeom>
        </p:spPr>
      </p:pic>
      <p:pic>
        <p:nvPicPr>
          <p:cNvPr id="30" name="object 2">
            <a:extLst>
              <a:ext uri="{FF2B5EF4-FFF2-40B4-BE49-F238E27FC236}">
                <a16:creationId xmlns:a16="http://schemas.microsoft.com/office/drawing/2014/main" id="{883FE5FE-B289-128C-9CD8-36DFDFA5DA47}"/>
              </a:ext>
            </a:extLst>
          </p:cNvPr>
          <p:cNvPicPr/>
          <p:nvPr/>
        </p:nvPicPr>
        <p:blipFill>
          <a:blip r:embed="rId2" cstate="print"/>
          <a:stretch>
            <a:fillRect/>
          </a:stretch>
        </p:blipFill>
        <p:spPr>
          <a:xfrm>
            <a:off x="6242415" y="5150171"/>
            <a:ext cx="435185" cy="510356"/>
          </a:xfrm>
          <a:prstGeom prst="rect">
            <a:avLst/>
          </a:prstGeom>
        </p:spPr>
      </p:pic>
      <p:sp>
        <p:nvSpPr>
          <p:cNvPr id="33" name="CuadroTexto 32">
            <a:extLst>
              <a:ext uri="{FF2B5EF4-FFF2-40B4-BE49-F238E27FC236}">
                <a16:creationId xmlns:a16="http://schemas.microsoft.com/office/drawing/2014/main" id="{69B12FA5-AE61-4DA5-4550-AFD82F2B0C7F}"/>
              </a:ext>
            </a:extLst>
          </p:cNvPr>
          <p:cNvSpPr txBox="1"/>
          <p:nvPr/>
        </p:nvSpPr>
        <p:spPr>
          <a:xfrm>
            <a:off x="6876342" y="6075376"/>
            <a:ext cx="4325059" cy="2677656"/>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5.1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Une autre approche</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5.2 Équipe internationale et multiculturelle</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5.3 Coconstruire l'avenir et optimiser</a:t>
            </a: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 name="CuadroTexto 35">
            <a:extLst>
              <a:ext uri="{FF2B5EF4-FFF2-40B4-BE49-F238E27FC236}">
                <a16:creationId xmlns:a16="http://schemas.microsoft.com/office/drawing/2014/main" id="{6EF9AD57-FDF8-80EA-244F-BA7BBCD03DAC}"/>
              </a:ext>
            </a:extLst>
          </p:cNvPr>
          <p:cNvSpPr txBox="1"/>
          <p:nvPr/>
        </p:nvSpPr>
        <p:spPr>
          <a:xfrm>
            <a:off x="11963400" y="5242349"/>
            <a:ext cx="5486400" cy="523220"/>
          </a:xfrm>
          <a:prstGeom prst="rect">
            <a:avLst/>
          </a:prstGeom>
          <a:noFill/>
        </p:spPr>
        <p:txBody>
          <a:bodyPr wrap="square" rtlCol="0">
            <a:spAutoFit/>
          </a:bodyPr>
          <a:lstStyle/>
          <a:p>
            <a:r>
              <a:rPr lang="fr-FR"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6 Les bonnes pratiques</a:t>
            </a:r>
          </a:p>
        </p:txBody>
      </p:sp>
      <p:pic>
        <p:nvPicPr>
          <p:cNvPr id="37" name="object 2">
            <a:extLst>
              <a:ext uri="{FF2B5EF4-FFF2-40B4-BE49-F238E27FC236}">
                <a16:creationId xmlns:a16="http://schemas.microsoft.com/office/drawing/2014/main" id="{F4667D44-CC6E-C7BD-1391-C3C53E9B546C}"/>
              </a:ext>
            </a:extLst>
          </p:cNvPr>
          <p:cNvPicPr/>
          <p:nvPr/>
        </p:nvPicPr>
        <p:blipFill>
          <a:blip r:embed="rId2" cstate="print"/>
          <a:stretch>
            <a:fillRect/>
          </a:stretch>
        </p:blipFill>
        <p:spPr>
          <a:xfrm>
            <a:off x="11379648" y="5170436"/>
            <a:ext cx="435185" cy="510356"/>
          </a:xfrm>
          <a:prstGeom prst="rect">
            <a:avLst/>
          </a:prstGeom>
        </p:spPr>
      </p:pic>
      <p:sp>
        <p:nvSpPr>
          <p:cNvPr id="38" name="CuadroTexto 37">
            <a:extLst>
              <a:ext uri="{FF2B5EF4-FFF2-40B4-BE49-F238E27FC236}">
                <a16:creationId xmlns:a16="http://schemas.microsoft.com/office/drawing/2014/main" id="{0F302390-441F-5588-AF4B-E2EFB07B05B6}"/>
              </a:ext>
            </a:extLst>
          </p:cNvPr>
          <p:cNvSpPr txBox="1"/>
          <p:nvPr/>
        </p:nvSpPr>
        <p:spPr>
          <a:xfrm>
            <a:off x="11963400" y="5765569"/>
            <a:ext cx="5570039" cy="1938992"/>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6.1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Le défi interculturel</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6.2 Moyens et méthodes</a:t>
            </a: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6.3 La dimension humaine</a:t>
            </a: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4346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6: Les bonnes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pratiques</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66800" y="1217426"/>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a:t>
            </a:r>
            <a:r>
              <a:rPr lang="fr-FR"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6</a:t>
            </a: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.1</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Le défi interculturel</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544179" y="1834810"/>
            <a:ext cx="10210800" cy="7140416"/>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Une présence internationale est une source de richesse indéniable, mais elle implique aussi de relever certains défis interculturels importants.</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Vous devez cartographier les différentes cultures représentées dans votre équipe et dans votre entreprise. Il faut prendre le temps de découvrir les spécificités de ces différentes cultures et en discuter avec les personnes concernées, puis harmoniser ces spécificités pour mettre en place un cadre de travail commun, où chacun peut s'exprimer et être considéré.</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Le rôle du manager est de préserver les intérêts de l'entreprise et de rechercher un consensus sur les usages très différents d'une culture. Un exemple est la ponctualité lors des rendez-vous ou des réunions. Les Anglo-Saxons sont très ponctuels, alors que les Européens du Sud et les Africains sont plus souples sur cette question...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323232"/>
              </a:solidFill>
              <a:effectLst/>
              <a:uLnTx/>
              <a:uFillTx/>
              <a:latin typeface="Alegreya"/>
              <a:ea typeface="+mn-ea"/>
              <a:cs typeface="+mn-cs"/>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1401130929"/>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Objet 3">
            <a:extLst>
              <a:ext uri="{FF2B5EF4-FFF2-40B4-BE49-F238E27FC236}">
                <a16:creationId xmlns:a16="http://schemas.microsoft.com/office/drawing/2014/main" id="{E1B4BD02-53BD-6626-B160-549A89296083}"/>
              </a:ext>
            </a:extLst>
          </p:cNvPr>
          <p:cNvGraphicFramePr>
            <a:graphicFrameLocks noChangeAspect="1"/>
          </p:cNvGraphicFramePr>
          <p:nvPr>
            <p:extLst>
              <p:ext uri="{D42A27DB-BD31-4B8C-83A1-F6EECF244321}">
                <p14:modId xmlns:p14="http://schemas.microsoft.com/office/powerpoint/2010/main" val="1765921513"/>
              </p:ext>
            </p:extLst>
          </p:nvPr>
        </p:nvGraphicFramePr>
        <p:xfrm>
          <a:off x="11106986" y="2383087"/>
          <a:ext cx="6127612" cy="3827213"/>
        </p:xfrm>
        <a:graphic>
          <a:graphicData uri="http://schemas.openxmlformats.org/presentationml/2006/ole">
            <mc:AlternateContent xmlns:mc="http://schemas.openxmlformats.org/markup-compatibility/2006">
              <mc:Choice xmlns:v="urn:schemas-microsoft-com:vml" Requires="v">
                <p:oleObj spid="_x0000_s22533" name="Bitmap Image" r:id="rId8" imgW="1911240" imgH="1193760" progId="PBrush">
                  <p:embed/>
                </p:oleObj>
              </mc:Choice>
              <mc:Fallback>
                <p:oleObj name="Bitmap Image" r:id="rId8" imgW="1911240" imgH="1193760" progId="PBrush">
                  <p:embed/>
                  <p:pic>
                    <p:nvPicPr>
                      <p:cNvPr id="4" name="Objet 3">
                        <a:extLst>
                          <a:ext uri="{FF2B5EF4-FFF2-40B4-BE49-F238E27FC236}">
                            <a16:creationId xmlns:a16="http://schemas.microsoft.com/office/drawing/2014/main" id="{E1B4BD02-53BD-6626-B160-549A89296083}"/>
                          </a:ext>
                        </a:extLst>
                      </p:cNvPr>
                      <p:cNvPicPr/>
                      <p:nvPr/>
                    </p:nvPicPr>
                    <p:blipFill>
                      <a:blip r:embed="rId9"/>
                      <a:stretch>
                        <a:fillRect/>
                      </a:stretch>
                    </p:blipFill>
                    <p:spPr>
                      <a:xfrm>
                        <a:off x="11106986" y="2383087"/>
                        <a:ext cx="6127612" cy="3827213"/>
                      </a:xfrm>
                      <a:prstGeom prst="rect">
                        <a:avLst/>
                      </a:prstGeom>
                    </p:spPr>
                  </p:pic>
                </p:oleObj>
              </mc:Fallback>
            </mc:AlternateContent>
          </a:graphicData>
        </a:graphic>
      </p:graphicFrame>
    </p:spTree>
    <p:extLst>
      <p:ext uri="{BB962C8B-B14F-4D97-AF65-F5344CB8AC3E}">
        <p14:creationId xmlns:p14="http://schemas.microsoft.com/office/powerpoint/2010/main" val="395859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D8FD5F06-D112-7807-2E0D-B5439C85AB8F}"/>
              </a:ext>
            </a:extLst>
          </p:cNvPr>
          <p:cNvGraphicFramePr>
            <a:graphicFrameLocks noChangeAspect="1"/>
          </p:cNvGraphicFramePr>
          <p:nvPr>
            <p:extLst>
              <p:ext uri="{D42A27DB-BD31-4B8C-83A1-F6EECF244321}">
                <p14:modId xmlns:p14="http://schemas.microsoft.com/office/powerpoint/2010/main" val="2626251842"/>
              </p:ext>
            </p:extLst>
          </p:nvPr>
        </p:nvGraphicFramePr>
        <p:xfrm>
          <a:off x="11811000" y="2100038"/>
          <a:ext cx="5562600" cy="3786847"/>
        </p:xfrm>
        <a:graphic>
          <a:graphicData uri="http://schemas.openxmlformats.org/presentationml/2006/ole">
            <mc:AlternateContent xmlns:mc="http://schemas.openxmlformats.org/markup-compatibility/2006">
              <mc:Choice xmlns:v="urn:schemas-microsoft-com:vml" Requires="v">
                <p:oleObj spid="_x0000_s23557" name="Bitmap Image" r:id="rId3" imgW="1650960" imgH="1123920" progId="PBrush">
                  <p:embed/>
                </p:oleObj>
              </mc:Choice>
              <mc:Fallback>
                <p:oleObj name="Bitmap Image" r:id="rId3" imgW="1650960" imgH="1123920" progId="PBrush">
                  <p:embed/>
                  <p:pic>
                    <p:nvPicPr>
                      <p:cNvPr id="4" name="Objet 3">
                        <a:extLst>
                          <a:ext uri="{FF2B5EF4-FFF2-40B4-BE49-F238E27FC236}">
                            <a16:creationId xmlns:a16="http://schemas.microsoft.com/office/drawing/2014/main" id="{D8FD5F06-D112-7807-2E0D-B5439C85AB8F}"/>
                          </a:ext>
                        </a:extLst>
                      </p:cNvPr>
                      <p:cNvPicPr/>
                      <p:nvPr/>
                    </p:nvPicPr>
                    <p:blipFill>
                      <a:blip r:embed="rId4"/>
                      <a:stretch>
                        <a:fillRect/>
                      </a:stretch>
                    </p:blipFill>
                    <p:spPr>
                      <a:xfrm>
                        <a:off x="11811000" y="2100038"/>
                        <a:ext cx="5562600" cy="3786847"/>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55915" y="316329"/>
            <a:ext cx="11430000" cy="1323439"/>
          </a:xfrm>
          <a:prstGeom prst="rect">
            <a:avLst/>
          </a:prstGeom>
          <a:noFill/>
        </p:spPr>
        <p:txBody>
          <a:bodyPr wrap="square" rtlCol="0">
            <a:spAutoFit/>
          </a:bodyPr>
          <a:lstStyle/>
          <a:p>
            <a:pPr>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6: Les bonnes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pratiques</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5" y="93477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6.2</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Moyens et méthodes</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09600" y="2138002"/>
            <a:ext cx="10281557" cy="5632311"/>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Les Moyens et méthodes à mettre en place sont déterminants pour gérer les équipes et favoriser la bonne réalisation des projets. Ainsi, il est nécessaire de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Prendre le temps de définir clairement les objectifs qualitatifs et quantitatifs individuels et collectifs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Fixer le cadre du travail puis le consigner dans un document accessible à tous et à tout moment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lgn="just">
              <a:buFont typeface="Courier New" panose="02070309020205020404" pitchFamily="49" charset="0"/>
              <a:buChar char="o"/>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Déterminer l'étendue du travail et répartir le travail en fonction des compétences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br>
              <a:rPr kumimoji="0" lang="fr-FR" sz="2800" b="0" i="0" u="none" strike="noStrike" kern="1200" cap="none" spc="0" normalizeH="0" baseline="0" noProof="0" dirty="0">
                <a:ln>
                  <a:noFill/>
                </a:ln>
                <a:solidFill>
                  <a:srgbClr val="323232"/>
                </a:solidFill>
                <a:effectLst/>
                <a:uLnTx/>
                <a:uFillTx/>
                <a:latin typeface="Alegreya"/>
                <a:ea typeface="+mn-ea"/>
                <a:cs typeface="+mn-cs"/>
              </a:rPr>
            </a:br>
            <a:endParaRPr kumimoji="0" lang="fr-FR" sz="2800" b="0" i="0" u="none" strike="noStrike" kern="1200" cap="none" spc="0" normalizeH="0" baseline="0" noProof="0" dirty="0">
              <a:ln>
                <a:noFill/>
              </a:ln>
              <a:solidFill>
                <a:srgbClr val="323232"/>
              </a:solidFill>
              <a:effectLst/>
              <a:uLnTx/>
              <a:uFillTx/>
              <a:latin typeface="Alegreya"/>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63252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D8FD5F06-D112-7807-2E0D-B5439C85AB8F}"/>
              </a:ext>
            </a:extLst>
          </p:cNvPr>
          <p:cNvGraphicFramePr>
            <a:graphicFrameLocks noChangeAspect="1"/>
          </p:cNvGraphicFramePr>
          <p:nvPr/>
        </p:nvGraphicFramePr>
        <p:xfrm>
          <a:off x="11811000" y="2100038"/>
          <a:ext cx="5562600" cy="3786847"/>
        </p:xfrm>
        <a:graphic>
          <a:graphicData uri="http://schemas.openxmlformats.org/presentationml/2006/ole">
            <mc:AlternateContent xmlns:mc="http://schemas.openxmlformats.org/markup-compatibility/2006">
              <mc:Choice xmlns:v="urn:schemas-microsoft-com:vml" Requires="v">
                <p:oleObj spid="_x0000_s24581" name="Bitmap Image" r:id="rId3" imgW="1650960" imgH="1123920" progId="PBrush">
                  <p:embed/>
                </p:oleObj>
              </mc:Choice>
              <mc:Fallback>
                <p:oleObj name="Bitmap Image" r:id="rId3" imgW="1650960" imgH="1123920" progId="PBrush">
                  <p:embed/>
                  <p:pic>
                    <p:nvPicPr>
                      <p:cNvPr id="4" name="Objet 3">
                        <a:extLst>
                          <a:ext uri="{FF2B5EF4-FFF2-40B4-BE49-F238E27FC236}">
                            <a16:creationId xmlns:a16="http://schemas.microsoft.com/office/drawing/2014/main" id="{D8FD5F06-D112-7807-2E0D-B5439C85AB8F}"/>
                          </a:ext>
                        </a:extLst>
                      </p:cNvPr>
                      <p:cNvPicPr/>
                      <p:nvPr/>
                    </p:nvPicPr>
                    <p:blipFill>
                      <a:blip r:embed="rId4"/>
                      <a:stretch>
                        <a:fillRect/>
                      </a:stretch>
                    </p:blipFill>
                    <p:spPr>
                      <a:xfrm>
                        <a:off x="11811000" y="2100038"/>
                        <a:ext cx="5562600" cy="3786847"/>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55915" y="316329"/>
            <a:ext cx="11430000" cy="1323439"/>
          </a:xfrm>
          <a:prstGeom prst="rect">
            <a:avLst/>
          </a:prstGeom>
          <a:noFill/>
        </p:spPr>
        <p:txBody>
          <a:bodyPr wrap="square" rtlCol="0">
            <a:spAutoFit/>
          </a:bodyPr>
          <a:lstStyle/>
          <a:p>
            <a:pPr>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6: Les bonnes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pratiques</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5" y="93477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6.2</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Moyens et méthodes</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533399" y="2596772"/>
            <a:ext cx="10433957" cy="606319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Coordonner les différentes tâches, établir un calendrier pour atteindre un but commun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Partager une feuille de route et définir les étapes intermédiaires pour l'atteindre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Mettre en place des outils collaboratifs, des logiciels de traduction, favoriser une bonne organisation du travail et un esprit d'équipe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Communiquer, établir la fréquence des réunions, partager des documents de travail communs en impliquant chacun dans la préparation de la réunion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Gérer l'individuel comme le collectif</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R="0" lvl="0" algn="just" defTabSz="914400" rtl="0" eaLnBrk="1" fontAlgn="auto" latinLnBrk="0" hangingPunct="1">
              <a:lnSpc>
                <a:spcPct val="100000"/>
              </a:lnSpc>
              <a:spcBef>
                <a:spcPts val="0"/>
              </a:spcBef>
              <a:spcAft>
                <a:spcPts val="0"/>
              </a:spcAft>
              <a:buClrTx/>
              <a:buSzTx/>
              <a:tabLst/>
              <a:defRPr/>
            </a:pPr>
            <a:br>
              <a:rPr kumimoji="0" lang="fr-FR" sz="2800" b="0" i="0" u="none" strike="noStrike" kern="1200" cap="none" spc="0" normalizeH="0" baseline="0" noProof="0" dirty="0">
                <a:ln>
                  <a:noFill/>
                </a:ln>
                <a:solidFill>
                  <a:srgbClr val="323232"/>
                </a:solidFill>
                <a:effectLst/>
                <a:uLnTx/>
                <a:uFillTx/>
                <a:latin typeface="Alegreya"/>
                <a:ea typeface="+mn-ea"/>
                <a:cs typeface="+mn-cs"/>
              </a:rPr>
            </a:br>
            <a:endParaRPr kumimoji="0" lang="fr-FR" sz="2800" b="0" i="0" u="none" strike="noStrike" kern="1200" cap="none" spc="0" normalizeH="0" baseline="0" noProof="0" dirty="0">
              <a:ln>
                <a:noFill/>
              </a:ln>
              <a:solidFill>
                <a:srgbClr val="323232"/>
              </a:solidFill>
              <a:effectLst/>
              <a:uLnTx/>
              <a:uFillTx/>
              <a:latin typeface="Alegreya"/>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930934255"/>
              </p:ext>
            </p:extLst>
          </p:nvPr>
        </p:nvGraphicFramePr>
        <p:xfrm>
          <a:off x="11429999" y="5219700"/>
          <a:ext cx="6629401" cy="373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022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1323439"/>
          </a:xfrm>
          <a:prstGeom prst="rect">
            <a:avLst/>
          </a:prstGeom>
          <a:noFill/>
        </p:spPr>
        <p:txBody>
          <a:bodyPr wrap="square" rtlCol="0">
            <a:spAutoFit/>
          </a:bodyPr>
          <a:lstStyle/>
          <a:p>
            <a:pPr>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6: Les bonnes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pratiques</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39586" y="1217426"/>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6.3</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La dimension humaine</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02188" y="2879419"/>
            <a:ext cx="10040185" cy="535531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Une entreprise est avant tout une affaire d'hommes et de femmes qui partagent des objectifs et des valeurs communes. Le manager doit avoir un minimum d'informations sur chaque personne et sa culture, afin d'adapter son dialogue au cas par cas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L'engagement des collaborateurs doit être reconnu et récompensé selon des règles établies et valables pour tous. Il est important d'instaurer des petits rituels : pause café, apéritif, repas commun, qui permettent de renforcer la cohésion de l'équipe. Ces pratiques peuvent être appliquées de manière originale à distance ;</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323232"/>
              </a:solidFill>
              <a:effectLst/>
              <a:uLnTx/>
              <a:uFillTx/>
              <a:latin typeface="Alegrey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 name="Objet 5">
            <a:extLst>
              <a:ext uri="{FF2B5EF4-FFF2-40B4-BE49-F238E27FC236}">
                <a16:creationId xmlns:a16="http://schemas.microsoft.com/office/drawing/2014/main" id="{B09AF23A-510A-C66C-B3DC-00B7ED97299A}"/>
              </a:ext>
            </a:extLst>
          </p:cNvPr>
          <p:cNvGraphicFramePr>
            <a:graphicFrameLocks noChangeAspect="1"/>
          </p:cNvGraphicFramePr>
          <p:nvPr>
            <p:extLst>
              <p:ext uri="{D42A27DB-BD31-4B8C-83A1-F6EECF244321}">
                <p14:modId xmlns:p14="http://schemas.microsoft.com/office/powerpoint/2010/main" val="3347649463"/>
              </p:ext>
            </p:extLst>
          </p:nvPr>
        </p:nvGraphicFramePr>
        <p:xfrm>
          <a:off x="10820400" y="2297816"/>
          <a:ext cx="6916823" cy="3890713"/>
        </p:xfrm>
        <a:graphic>
          <a:graphicData uri="http://schemas.openxmlformats.org/presentationml/2006/ole">
            <mc:AlternateContent xmlns:mc="http://schemas.openxmlformats.org/markup-compatibility/2006">
              <mc:Choice xmlns:v="urn:schemas-microsoft-com:vml" Requires="v">
                <p:oleObj spid="_x0000_s25605" name="Bitmap Image" r:id="rId3" imgW="1828800" imgH="1028880" progId="PBrush">
                  <p:embed/>
                </p:oleObj>
              </mc:Choice>
              <mc:Fallback>
                <p:oleObj name="Bitmap Image" r:id="rId3" imgW="1828800" imgH="1028880" progId="PBrush">
                  <p:embed/>
                  <p:pic>
                    <p:nvPicPr>
                      <p:cNvPr id="6" name="Objet 5">
                        <a:extLst>
                          <a:ext uri="{FF2B5EF4-FFF2-40B4-BE49-F238E27FC236}">
                            <a16:creationId xmlns:a16="http://schemas.microsoft.com/office/drawing/2014/main" id="{B09AF23A-510A-C66C-B3DC-00B7ED97299A}"/>
                          </a:ext>
                        </a:extLst>
                      </p:cNvPr>
                      <p:cNvPicPr/>
                      <p:nvPr/>
                    </p:nvPicPr>
                    <p:blipFill>
                      <a:blip r:embed="rId4"/>
                      <a:stretch>
                        <a:fillRect/>
                      </a:stretch>
                    </p:blipFill>
                    <p:spPr>
                      <a:xfrm>
                        <a:off x="10820400" y="2297816"/>
                        <a:ext cx="6916823" cy="3890713"/>
                      </a:xfrm>
                      <a:prstGeom prst="rect">
                        <a:avLst/>
                      </a:prstGeom>
                    </p:spPr>
                  </p:pic>
                </p:oleObj>
              </mc:Fallback>
            </mc:AlternateContent>
          </a:graphicData>
        </a:graphic>
      </p:graphicFrame>
    </p:spTree>
    <p:extLst>
      <p:ext uri="{BB962C8B-B14F-4D97-AF65-F5344CB8AC3E}">
        <p14:creationId xmlns:p14="http://schemas.microsoft.com/office/powerpoint/2010/main" val="1131720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1323439"/>
          </a:xfrm>
          <a:prstGeom prst="rect">
            <a:avLst/>
          </a:prstGeom>
          <a:noFill/>
        </p:spPr>
        <p:txBody>
          <a:bodyPr wrap="square" rtlCol="0">
            <a:spAutoFit/>
          </a:bodyPr>
          <a:lstStyle/>
          <a:p>
            <a:pPr>
              <a:defRPr/>
            </a:pPr>
            <a:r>
              <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Unité 6: Les bonnes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pratiques</a:t>
            </a:r>
            <a:endParaRPr kumimoji="0" lang="fr-FR"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39586" y="1217426"/>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6.3</a:t>
            </a:r>
            <a:r>
              <a:rPr kumimoji="0" lang="fr-FR"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La dimension humaine</a:t>
            </a:r>
            <a:endParaRPr kumimoji="0" lang="fr-FR"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02188" y="3525749"/>
            <a:ext cx="10040185" cy="4062651"/>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En faisant un retour régulier sur les chiffres, les résultats et les progrès, votre équipe sera plus impliquée et plus soudée. Fêter les succès et l'achèvement d'un projet après une période de travail intense maintient la motivation et l'engagement des équipes. L'auto-évaluation est un moyen de responsabiliser les employés. Parfois, des intervenants extérieurs, coachs, médiateurs, etc. aident à l'intégration et au développement et facilitent le dialogue social.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323232"/>
              </a:solidFill>
              <a:effectLst/>
              <a:uLnTx/>
              <a:uFillTx/>
              <a:latin typeface="Alegrey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036639947"/>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Objet 5">
            <a:extLst>
              <a:ext uri="{FF2B5EF4-FFF2-40B4-BE49-F238E27FC236}">
                <a16:creationId xmlns:a16="http://schemas.microsoft.com/office/drawing/2014/main" id="{B09AF23A-510A-C66C-B3DC-00B7ED97299A}"/>
              </a:ext>
            </a:extLst>
          </p:cNvPr>
          <p:cNvGraphicFramePr>
            <a:graphicFrameLocks noChangeAspect="1"/>
          </p:cNvGraphicFramePr>
          <p:nvPr/>
        </p:nvGraphicFramePr>
        <p:xfrm>
          <a:off x="10820400" y="2297816"/>
          <a:ext cx="6916823" cy="3890713"/>
        </p:xfrm>
        <a:graphic>
          <a:graphicData uri="http://schemas.openxmlformats.org/presentationml/2006/ole">
            <mc:AlternateContent xmlns:mc="http://schemas.openxmlformats.org/markup-compatibility/2006">
              <mc:Choice xmlns:v="urn:schemas-microsoft-com:vml" Requires="v">
                <p:oleObj spid="_x0000_s26629" name="Bitmap Image" r:id="rId8" imgW="1828800" imgH="1028880" progId="PBrush">
                  <p:embed/>
                </p:oleObj>
              </mc:Choice>
              <mc:Fallback>
                <p:oleObj name="Bitmap Image" r:id="rId8" imgW="1828800" imgH="1028880" progId="PBrush">
                  <p:embed/>
                  <p:pic>
                    <p:nvPicPr>
                      <p:cNvPr id="6" name="Objet 5">
                        <a:extLst>
                          <a:ext uri="{FF2B5EF4-FFF2-40B4-BE49-F238E27FC236}">
                            <a16:creationId xmlns:a16="http://schemas.microsoft.com/office/drawing/2014/main" id="{B09AF23A-510A-C66C-B3DC-00B7ED97299A}"/>
                          </a:ext>
                        </a:extLst>
                      </p:cNvPr>
                      <p:cNvPicPr/>
                      <p:nvPr/>
                    </p:nvPicPr>
                    <p:blipFill>
                      <a:blip r:embed="rId9"/>
                      <a:stretch>
                        <a:fillRect/>
                      </a:stretch>
                    </p:blipFill>
                    <p:spPr>
                      <a:xfrm>
                        <a:off x="10820400" y="2297816"/>
                        <a:ext cx="6916823" cy="3890713"/>
                      </a:xfrm>
                      <a:prstGeom prst="rect">
                        <a:avLst/>
                      </a:prstGeom>
                    </p:spPr>
                  </p:pic>
                </p:oleObj>
              </mc:Fallback>
            </mc:AlternateContent>
          </a:graphicData>
        </a:graphic>
      </p:graphicFrame>
    </p:spTree>
    <p:extLst>
      <p:ext uri="{BB962C8B-B14F-4D97-AF65-F5344CB8AC3E}">
        <p14:creationId xmlns:p14="http://schemas.microsoft.com/office/powerpoint/2010/main" val="3610763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2129266" y="3324057"/>
            <a:ext cx="5711227"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FC7E83DD-3641-D2F1-E241-532A461817B2}"/>
              </a:ext>
            </a:extLst>
          </p:cNvPr>
          <p:cNvSpPr/>
          <p:nvPr/>
        </p:nvSpPr>
        <p:spPr>
          <a:xfrm>
            <a:off x="5750092" y="3440844"/>
            <a:ext cx="5757101"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53B3577-D9C0-67CB-B8BD-0E33B29CFE77}"/>
              </a:ext>
            </a:extLst>
          </p:cNvPr>
          <p:cNvSpPr/>
          <p:nvPr/>
        </p:nvSpPr>
        <p:spPr>
          <a:xfrm>
            <a:off x="519579" y="3376816"/>
            <a:ext cx="5090480" cy="3824084"/>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endParaRPr kumimoji="0" lang="fr-FR" sz="4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914979" y="4629480"/>
            <a:ext cx="4189841" cy="1502976"/>
          </a:xfrm>
          <a:prstGeom prst="rect">
            <a:avLst/>
          </a:prstGeom>
          <a:noFill/>
        </p:spPr>
        <p:txBody>
          <a:bodyPr wrap="square" rtlCol="0">
            <a:spAutoFit/>
          </a:bodyPr>
          <a:lstStyle/>
          <a:p>
            <a:pPr marL="0" marR="0" lvl="0" indent="0" algn="just" defTabSz="914400" rtl="0" eaLnBrk="1" fontAlgn="auto" latinLnBrk="0" hangingPunct="1">
              <a:lnSpc>
                <a:spcPts val="222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mise en place d'un environnement de travail commun et favorable à tous est l'une des clés de la réussite du manager.</a:t>
            </a:r>
            <a:endParaRPr kumimoji="0" lang="fr-FR"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1910434" y="3435148"/>
            <a:ext cx="31242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Le défi interculturel</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041666" y="3432377"/>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016769" y="4578675"/>
            <a:ext cx="509338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Il est amené à gérer des équipes et à réaliser des projets. Dans ses objectifs, le manager doit prendre en compte l'individu et le groupe.</a:t>
            </a:r>
          </a:p>
        </p:txBody>
      </p:sp>
      <p:sp>
        <p:nvSpPr>
          <p:cNvPr id="7" name="Rectangle 58">
            <a:extLst>
              <a:ext uri="{FF2B5EF4-FFF2-40B4-BE49-F238E27FC236}">
                <a16:creationId xmlns:a16="http://schemas.microsoft.com/office/drawing/2014/main" id="{DC5D6AA9-5455-9552-81E8-CF2B76572622}"/>
              </a:ext>
            </a:extLst>
          </p:cNvPr>
          <p:cNvSpPr/>
          <p:nvPr/>
        </p:nvSpPr>
        <p:spPr>
          <a:xfrm>
            <a:off x="6390613" y="3372416"/>
            <a:ext cx="509338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Moyens et méthodes</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5955428" y="3440844"/>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3013707" y="4405234"/>
            <a:ext cx="4234120" cy="2349361"/>
          </a:xfrm>
          <a:prstGeom prst="rect">
            <a:avLst/>
          </a:prstGeom>
          <a:noFill/>
        </p:spPr>
        <p:txBody>
          <a:bodyPr wrap="square" rtlCol="0">
            <a:spAutoFit/>
          </a:bodyPr>
          <a:lstStyle/>
          <a:p>
            <a:pPr marL="0" marR="0" lvl="0" indent="0" algn="just" defTabSz="914400" rtl="0" eaLnBrk="1" fontAlgn="auto" latinLnBrk="0" hangingPunct="1">
              <a:lnSpc>
                <a:spcPts val="222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Il est nécessaire de prendre en compte l'évolution des femmes et des hommes dans un projet d'entreprise. Le manager doit impliquer et récompenser le personnel en instaurant des rituels et des moments de convivialité.</a:t>
            </a:r>
            <a:endParaRPr kumimoji="0" lang="fr-FR" sz="2400" b="0" i="0" u="none" strike="noStrike" kern="1200" cap="none" spc="0" normalizeH="0" baseline="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angle 58">
            <a:extLst>
              <a:ext uri="{FF2B5EF4-FFF2-40B4-BE49-F238E27FC236}">
                <a16:creationId xmlns:a16="http://schemas.microsoft.com/office/drawing/2014/main" id="{57A4DE11-6DBD-D00A-3E1D-605EE186F6F6}"/>
              </a:ext>
            </a:extLst>
          </p:cNvPr>
          <p:cNvSpPr/>
          <p:nvPr/>
        </p:nvSpPr>
        <p:spPr>
          <a:xfrm>
            <a:off x="13580565" y="3444505"/>
            <a:ext cx="328487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dimension humaine</a:t>
            </a:r>
            <a:endParaRPr kumimoji="0" lang="fr-FR" sz="24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2338740" y="3432377"/>
            <a:ext cx="438630" cy="572776"/>
          </a:xfrm>
          <a:prstGeom prst="rect">
            <a:avLst/>
          </a:prstGeom>
        </p:spPr>
      </p:pic>
    </p:spTree>
    <p:extLst>
      <p:ext uri="{BB962C8B-B14F-4D97-AF65-F5344CB8AC3E}">
        <p14:creationId xmlns:p14="http://schemas.microsoft.com/office/powerpoint/2010/main" val="1087697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EDDD99-298F-41D0-922C-4BD6E66D7434}"/>
              </a:ext>
            </a:extLst>
          </p:cNvPr>
          <p:cNvSpPr txBox="1"/>
          <p:nvPr/>
        </p:nvSpPr>
        <p:spPr>
          <a:xfrm>
            <a:off x="5867400" y="6210300"/>
            <a:ext cx="54102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lang="en-US" sz="8000" b="1" spc="-114">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Merci!</a:t>
            </a:r>
            <a:endParaRPr kumimoji="0" lang="en-US" sz="8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0F2D4F1C-F8EC-67AC-1392-9E090DDB8BD5}"/>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2">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5" name="Imagen 4">
            <a:extLst>
              <a:ext uri="{FF2B5EF4-FFF2-40B4-BE49-F238E27FC236}">
                <a16:creationId xmlns:a16="http://schemas.microsoft.com/office/drawing/2014/main" id="{1736C23D-C0FE-4FF2-9AEE-09FEB0A76891}"/>
              </a:ext>
            </a:extLst>
          </p:cNvPr>
          <p:cNvPicPr>
            <a:picLocks noChangeAspect="1"/>
          </p:cNvPicPr>
          <p:nvPr/>
        </p:nvPicPr>
        <p:blipFill>
          <a:blip r:embed="rId3"/>
          <a:stretch>
            <a:fillRect/>
          </a:stretch>
        </p:blipFill>
        <p:spPr>
          <a:xfrm>
            <a:off x="7239000" y="5748635"/>
            <a:ext cx="472319" cy="461665"/>
          </a:xfrm>
          <a:prstGeom prst="rect">
            <a:avLst/>
          </a:prstGeom>
        </p:spPr>
      </p:pic>
    </p:spTree>
    <p:extLst>
      <p:ext uri="{BB962C8B-B14F-4D97-AF65-F5344CB8AC3E}">
        <p14:creationId xmlns:p14="http://schemas.microsoft.com/office/powerpoint/2010/main" val="177989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0889F7D1-C6CB-6DB0-7B11-CB3B103430B4}"/>
              </a:ext>
            </a:extLst>
          </p:cNvPr>
          <p:cNvGraphicFramePr>
            <a:graphicFrameLocks noChangeAspect="1"/>
          </p:cNvGraphicFramePr>
          <p:nvPr>
            <p:extLst>
              <p:ext uri="{D42A27DB-BD31-4B8C-83A1-F6EECF244321}">
                <p14:modId xmlns:p14="http://schemas.microsoft.com/office/powerpoint/2010/main" val="405891488"/>
              </p:ext>
            </p:extLst>
          </p:nvPr>
        </p:nvGraphicFramePr>
        <p:xfrm>
          <a:off x="9400861" y="2361445"/>
          <a:ext cx="6968625" cy="4993606"/>
        </p:xfrm>
        <a:graphic>
          <a:graphicData uri="http://schemas.openxmlformats.org/presentationml/2006/ole">
            <mc:AlternateContent xmlns:mc="http://schemas.openxmlformats.org/markup-compatibility/2006">
              <mc:Choice xmlns:v="urn:schemas-microsoft-com:vml" Requires="v">
                <p:oleObj spid="_x0000_s1028" name="Bitmap Image" r:id="rId3" imgW="5130720" imgH="3676680" progId="PBrush">
                  <p:embed/>
                </p:oleObj>
              </mc:Choice>
              <mc:Fallback>
                <p:oleObj name="Bitmap Image" r:id="rId3" imgW="5130720" imgH="3676680" progId="PBrush">
                  <p:embed/>
                  <p:pic>
                    <p:nvPicPr>
                      <p:cNvPr id="4" name="Objet 3">
                        <a:extLst>
                          <a:ext uri="{FF2B5EF4-FFF2-40B4-BE49-F238E27FC236}">
                            <a16:creationId xmlns:a16="http://schemas.microsoft.com/office/drawing/2014/main" id="{0889F7D1-C6CB-6DB0-7B11-CB3B103430B4}"/>
                          </a:ext>
                        </a:extLst>
                      </p:cNvPr>
                      <p:cNvPicPr/>
                      <p:nvPr/>
                    </p:nvPicPr>
                    <p:blipFill>
                      <a:blip r:embed="rId4"/>
                      <a:stretch>
                        <a:fillRect/>
                      </a:stretch>
                    </p:blipFill>
                    <p:spPr>
                      <a:xfrm>
                        <a:off x="9400861" y="2361445"/>
                        <a:ext cx="6968625" cy="4993606"/>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455174" y="1219347"/>
            <a:ext cx="114300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1: Introduction</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06189" y="2267978"/>
            <a:ext cx="10040186" cy="584775"/>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Introduction</a:t>
            </a: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1433403" y="3347442"/>
            <a:ext cx="7204590" cy="2677656"/>
          </a:xfrm>
          <a:prstGeom prst="rect">
            <a:avLst/>
          </a:prstGeom>
          <a:noFill/>
        </p:spPr>
        <p:txBody>
          <a:bodyPr wrap="square" rtlCol="0">
            <a:spAutoFit/>
          </a:bodyPr>
          <a:lstStyle/>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Le management interculturel est une méthode de gestion qui consiste à mettre en œuvre des stratégies et des techniques pour gérer les différences induites par les cultures des individus au sein d'une organisation professionnelle</a:t>
            </a: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1493627956"/>
              </p:ext>
            </p:extLst>
          </p:nvPr>
        </p:nvGraphicFramePr>
        <p:xfrm>
          <a:off x="3733800" y="6235068"/>
          <a:ext cx="6112912" cy="22245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349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a:extLst>
              <a:ext uri="{FF2B5EF4-FFF2-40B4-BE49-F238E27FC236}">
                <a16:creationId xmlns:a16="http://schemas.microsoft.com/office/drawing/2014/main" id="{BD04CB68-F5C9-CD71-2C2C-651E87751207}"/>
              </a:ext>
            </a:extLst>
          </p:cNvPr>
          <p:cNvGraphicFramePr>
            <a:graphicFrameLocks noChangeAspect="1"/>
          </p:cNvGraphicFramePr>
          <p:nvPr>
            <p:extLst>
              <p:ext uri="{D42A27DB-BD31-4B8C-83A1-F6EECF244321}">
                <p14:modId xmlns:p14="http://schemas.microsoft.com/office/powerpoint/2010/main" val="4051069026"/>
              </p:ext>
            </p:extLst>
          </p:nvPr>
        </p:nvGraphicFramePr>
        <p:xfrm>
          <a:off x="9906000" y="3889777"/>
          <a:ext cx="7712668" cy="3489064"/>
        </p:xfrm>
        <a:graphic>
          <a:graphicData uri="http://schemas.openxmlformats.org/presentationml/2006/ole">
            <mc:AlternateContent xmlns:mc="http://schemas.openxmlformats.org/markup-compatibility/2006">
              <mc:Choice xmlns:v="urn:schemas-microsoft-com:vml" Requires="v">
                <p:oleObj spid="_x0000_s2052" name="Bitmap Image" r:id="rId3" imgW="3200400" imgH="1447920" progId="PBrush">
                  <p:embed/>
                </p:oleObj>
              </mc:Choice>
              <mc:Fallback>
                <p:oleObj name="Bitmap Image" r:id="rId3" imgW="3200400" imgH="1447920" progId="PBrush">
                  <p:embed/>
                  <p:pic>
                    <p:nvPicPr>
                      <p:cNvPr id="7" name="Objet 6">
                        <a:extLst>
                          <a:ext uri="{FF2B5EF4-FFF2-40B4-BE49-F238E27FC236}">
                            <a16:creationId xmlns:a16="http://schemas.microsoft.com/office/drawing/2014/main" id="{BD04CB68-F5C9-CD71-2C2C-651E87751207}"/>
                          </a:ext>
                        </a:extLst>
                      </p:cNvPr>
                      <p:cNvPicPr/>
                      <p:nvPr/>
                    </p:nvPicPr>
                    <p:blipFill>
                      <a:blip r:embed="rId4"/>
                      <a:stretch>
                        <a:fillRect/>
                      </a:stretch>
                    </p:blipFill>
                    <p:spPr>
                      <a:xfrm>
                        <a:off x="9906000" y="3889777"/>
                        <a:ext cx="7712668" cy="3489064"/>
                      </a:xfrm>
                      <a:prstGeom prst="rect">
                        <a:avLst/>
                      </a:prstGeom>
                    </p:spPr>
                  </p:pic>
                </p:oleObj>
              </mc:Fallback>
            </mc:AlternateContent>
          </a:graphicData>
        </a:graphic>
      </p:graphicFrame>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64008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1: Introduction</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Objectifs d'un management interculturel</a:t>
            </a:r>
          </a:p>
        </p:txBody>
      </p:sp>
      <p:sp>
        <p:nvSpPr>
          <p:cNvPr id="6" name="Rectángulo 5">
            <a:extLst>
              <a:ext uri="{FF2B5EF4-FFF2-40B4-BE49-F238E27FC236}">
                <a16:creationId xmlns:a16="http://schemas.microsoft.com/office/drawing/2014/main" id="{10478F08-8389-8948-C462-D41A15620BEF}"/>
              </a:ext>
            </a:extLst>
          </p:cNvPr>
          <p:cNvSpPr/>
          <p:nvPr/>
        </p:nvSpPr>
        <p:spPr>
          <a:xfrm>
            <a:off x="1455174" y="3347443"/>
            <a:ext cx="15232626" cy="807913"/>
          </a:xfrm>
          <a:prstGeom prst="rect">
            <a:avLst/>
          </a:prstGeom>
        </p:spPr>
        <p:txBody>
          <a:bodyPr wrap="square">
            <a:spAutoFit/>
          </a:bodyPr>
          <a:lstStyle/>
          <a:p>
            <a:pPr lvl="0">
              <a:lnSpc>
                <a:spcPts val="1860"/>
              </a:lnSpc>
              <a:spcAft>
                <a:spcPts val="800"/>
              </a:spcAft>
              <a:buSzPts val="1000"/>
              <a:tabLst>
                <a:tab pos="457200" algn="l"/>
              </a:tabLst>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 vise à faciliter les relations entre les employés d'une entreprise et les acteurs internationaux </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defRPr/>
            </a:pP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CuadroTexto 7">
            <a:extLst>
              <a:ext uri="{FF2B5EF4-FFF2-40B4-BE49-F238E27FC236}">
                <a16:creationId xmlns:a16="http://schemas.microsoft.com/office/drawing/2014/main" id="{5E3361C5-95E8-D45F-B19C-54E2DF964459}"/>
              </a:ext>
            </a:extLst>
          </p:cNvPr>
          <p:cNvSpPr txBox="1"/>
          <p:nvPr/>
        </p:nvSpPr>
        <p:spPr>
          <a:xfrm>
            <a:off x="1219200" y="4079470"/>
            <a:ext cx="9144000" cy="518540"/>
          </a:xfrm>
          <a:prstGeom prst="rect">
            <a:avLst/>
          </a:prstGeom>
          <a:noFill/>
        </p:spPr>
        <p:txBody>
          <a:bodyPr wrap="square">
            <a:spAutoFit/>
          </a:bodyPr>
          <a:lstStyle/>
          <a:p>
            <a:pPr marL="342900" indent="-342900">
              <a:lnSpc>
                <a:spcPts val="3600"/>
              </a:lnSpc>
              <a:buBlip>
                <a:blip r:embed="rId5"/>
              </a:buBlip>
            </a:pP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Communication</a:t>
            </a:r>
          </a:p>
        </p:txBody>
      </p:sp>
      <p:sp>
        <p:nvSpPr>
          <p:cNvPr id="9" name="CuadroTexto 8">
            <a:extLst>
              <a:ext uri="{FF2B5EF4-FFF2-40B4-BE49-F238E27FC236}">
                <a16:creationId xmlns:a16="http://schemas.microsoft.com/office/drawing/2014/main" id="{58DB4997-323E-0692-4E2A-707C0DD6E25B}"/>
              </a:ext>
            </a:extLst>
          </p:cNvPr>
          <p:cNvSpPr txBox="1"/>
          <p:nvPr/>
        </p:nvSpPr>
        <p:spPr>
          <a:xfrm>
            <a:off x="1197428" y="4631301"/>
            <a:ext cx="9144000" cy="518540"/>
          </a:xfrm>
          <a:prstGeom prst="rect">
            <a:avLst/>
          </a:prstGeom>
          <a:noFill/>
        </p:spPr>
        <p:txBody>
          <a:bodyPr wrap="square">
            <a:spAutoFit/>
          </a:bodyPr>
          <a:lstStyle/>
          <a:p>
            <a:pPr marL="342900" indent="-342900">
              <a:lnSpc>
                <a:spcPts val="3600"/>
              </a:lnSpc>
              <a:buBlip>
                <a:blip r:embed="rId5"/>
              </a:buBlip>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Organisation</a:t>
            </a:r>
          </a:p>
        </p:txBody>
      </p:sp>
      <p:sp>
        <p:nvSpPr>
          <p:cNvPr id="10" name="CuadroTexto 9">
            <a:extLst>
              <a:ext uri="{FF2B5EF4-FFF2-40B4-BE49-F238E27FC236}">
                <a16:creationId xmlns:a16="http://schemas.microsoft.com/office/drawing/2014/main" id="{29B61D24-0C03-5619-A027-F46BDB05C705}"/>
              </a:ext>
            </a:extLst>
          </p:cNvPr>
          <p:cNvSpPr txBox="1"/>
          <p:nvPr/>
        </p:nvSpPr>
        <p:spPr>
          <a:xfrm>
            <a:off x="1197428" y="5191588"/>
            <a:ext cx="9144000" cy="518540"/>
          </a:xfrm>
          <a:prstGeom prst="rect">
            <a:avLst/>
          </a:prstGeom>
          <a:noFill/>
        </p:spPr>
        <p:txBody>
          <a:bodyPr wrap="square">
            <a:spAutoFit/>
          </a:bodyPr>
          <a:lstStyle/>
          <a:p>
            <a:pPr marL="342900" indent="-342900">
              <a:lnSpc>
                <a:spcPts val="3600"/>
              </a:lnSpc>
              <a:buBlip>
                <a:blip r:embed="rId5"/>
              </a:buBlip>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Intégration</a:t>
            </a:r>
          </a:p>
        </p:txBody>
      </p:sp>
      <p:graphicFrame>
        <p:nvGraphicFramePr>
          <p:cNvPr id="2" name="Diagrama 11">
            <a:extLst>
              <a:ext uri="{FF2B5EF4-FFF2-40B4-BE49-F238E27FC236}">
                <a16:creationId xmlns:a16="http://schemas.microsoft.com/office/drawing/2014/main" id="{2D507606-03AC-60F9-008D-13006CA4103C}"/>
              </a:ext>
            </a:extLst>
          </p:cNvPr>
          <p:cNvGraphicFramePr/>
          <p:nvPr>
            <p:extLst>
              <p:ext uri="{D42A27DB-BD31-4B8C-83A1-F6EECF244321}">
                <p14:modId xmlns:p14="http://schemas.microsoft.com/office/powerpoint/2010/main" val="1730487398"/>
              </p:ext>
            </p:extLst>
          </p:nvPr>
        </p:nvGraphicFramePr>
        <p:xfrm>
          <a:off x="1197428" y="5931041"/>
          <a:ext cx="9389512" cy="26827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4533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66294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Introduction</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But</a:t>
            </a:r>
          </a:p>
        </p:txBody>
      </p:sp>
      <p:sp>
        <p:nvSpPr>
          <p:cNvPr id="10" name="Rectángulo 9">
            <a:extLst>
              <a:ext uri="{FF2B5EF4-FFF2-40B4-BE49-F238E27FC236}">
                <a16:creationId xmlns:a16="http://schemas.microsoft.com/office/drawing/2014/main" id="{D75DE121-E9FB-4509-D1BA-E0575F96D03D}"/>
              </a:ext>
            </a:extLst>
          </p:cNvPr>
          <p:cNvSpPr/>
          <p:nvPr/>
        </p:nvSpPr>
        <p:spPr>
          <a:xfrm>
            <a:off x="965428" y="3682425"/>
            <a:ext cx="5004856" cy="3970318"/>
          </a:xfrm>
          <a:prstGeom prst="rect">
            <a:avLst/>
          </a:prstGeom>
        </p:spPr>
        <p:txBody>
          <a:bodyPr wrap="square">
            <a:spAutoFit/>
          </a:bodyPr>
          <a:lstStyle/>
          <a:p>
            <a:pPr algn="just">
              <a:defRPr/>
            </a:pPr>
            <a:r>
              <a:rPr lang="fr-FR"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Optimiser les résultats</a:t>
            </a: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afin d'atteindre les Objectifs financiers et humains, en termes de qualité et de quantité.</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defRPr/>
            </a:pP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Mettre en place une équipe soudée et efficace, représentative des valeurs de l'entreprise.</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3858444572"/>
              </p:ext>
            </p:extLst>
          </p:nvPr>
        </p:nvGraphicFramePr>
        <p:xfrm>
          <a:off x="11712853" y="2480038"/>
          <a:ext cx="5306786" cy="2954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Objet 4">
            <a:extLst>
              <a:ext uri="{FF2B5EF4-FFF2-40B4-BE49-F238E27FC236}">
                <a16:creationId xmlns:a16="http://schemas.microsoft.com/office/drawing/2014/main" id="{D74B2ADB-CAD6-6143-71E4-A8620DAC8903}"/>
              </a:ext>
            </a:extLst>
          </p:cNvPr>
          <p:cNvGraphicFramePr>
            <a:graphicFrameLocks noChangeAspect="1"/>
          </p:cNvGraphicFramePr>
          <p:nvPr>
            <p:extLst>
              <p:ext uri="{D42A27DB-BD31-4B8C-83A1-F6EECF244321}">
                <p14:modId xmlns:p14="http://schemas.microsoft.com/office/powerpoint/2010/main" val="3363646368"/>
              </p:ext>
            </p:extLst>
          </p:nvPr>
        </p:nvGraphicFramePr>
        <p:xfrm>
          <a:off x="6079031" y="2814310"/>
          <a:ext cx="5525075" cy="5525075"/>
        </p:xfrm>
        <a:graphic>
          <a:graphicData uri="http://schemas.openxmlformats.org/presentationml/2006/ole">
            <mc:AlternateContent xmlns:mc="http://schemas.openxmlformats.org/markup-compatibility/2006">
              <mc:Choice xmlns:v="urn:schemas-microsoft-com:vml" Requires="v">
                <p:oleObj spid="_x0000_s3076" name="Bitmap Image" r:id="rId8" imgW="12700080" imgH="12700080" progId="PBrush">
                  <p:embed/>
                </p:oleObj>
              </mc:Choice>
              <mc:Fallback>
                <p:oleObj name="Bitmap Image" r:id="rId8" imgW="12700080" imgH="12700080" progId="PBrush">
                  <p:embed/>
                  <p:pic>
                    <p:nvPicPr>
                      <p:cNvPr id="5" name="Objet 4">
                        <a:extLst>
                          <a:ext uri="{FF2B5EF4-FFF2-40B4-BE49-F238E27FC236}">
                            <a16:creationId xmlns:a16="http://schemas.microsoft.com/office/drawing/2014/main" id="{D74B2ADB-CAD6-6143-71E4-A8620DAC8903}"/>
                          </a:ext>
                        </a:extLst>
                      </p:cNvPr>
                      <p:cNvPicPr/>
                      <p:nvPr/>
                    </p:nvPicPr>
                    <p:blipFill>
                      <a:blip r:embed="rId9"/>
                      <a:stretch>
                        <a:fillRect/>
                      </a:stretch>
                    </p:blipFill>
                    <p:spPr>
                      <a:xfrm>
                        <a:off x="6079031" y="2814310"/>
                        <a:ext cx="5525075" cy="5525075"/>
                      </a:xfrm>
                      <a:prstGeom prst="rect">
                        <a:avLst/>
                      </a:prstGeom>
                    </p:spPr>
                  </p:pic>
                </p:oleObj>
              </mc:Fallback>
            </mc:AlternateContent>
          </a:graphicData>
        </a:graphic>
      </p:graphicFrame>
    </p:spTree>
    <p:extLst>
      <p:ext uri="{BB962C8B-B14F-4D97-AF65-F5344CB8AC3E}">
        <p14:creationId xmlns:p14="http://schemas.microsoft.com/office/powerpoint/2010/main" val="229263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7E83DD-3641-D2F1-E241-532A461817B2}"/>
              </a:ext>
            </a:extLst>
          </p:cNvPr>
          <p:cNvSpPr/>
          <p:nvPr/>
        </p:nvSpPr>
        <p:spPr>
          <a:xfrm>
            <a:off x="9424026" y="3667288"/>
            <a:ext cx="3581400" cy="2719188"/>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3550646" y="3725194"/>
            <a:ext cx="35814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sp>
        <p:nvSpPr>
          <p:cNvPr id="3" name="TextBox 57">
            <a:extLst>
              <a:ext uri="{FF2B5EF4-FFF2-40B4-BE49-F238E27FC236}">
                <a16:creationId xmlns:a16="http://schemas.microsoft.com/office/drawing/2014/main" id="{D4275EA0-5D83-57E3-4C70-3D5BE7896015}"/>
              </a:ext>
            </a:extLst>
          </p:cNvPr>
          <p:cNvSpPr txBox="1"/>
          <p:nvPr/>
        </p:nvSpPr>
        <p:spPr>
          <a:xfrm>
            <a:off x="3582464" y="4869290"/>
            <a:ext cx="3581400" cy="1220847"/>
          </a:xfrm>
          <a:prstGeom prst="rect">
            <a:avLst/>
          </a:prstGeom>
          <a:noFill/>
        </p:spPr>
        <p:txBody>
          <a:bodyPr wrap="square" rtlCol="0">
            <a:spAutoFit/>
          </a:bodyPr>
          <a:lstStyle/>
          <a:p>
            <a:pPr algn="ctr">
              <a:lnSpc>
                <a:spcPts val="2220"/>
              </a:lnSpc>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C'est la gestion des différences culturelles au sein d'une entité publique ou privée.</a:t>
            </a:r>
          </a:p>
        </p:txBody>
      </p:sp>
      <p:sp>
        <p:nvSpPr>
          <p:cNvPr id="4" name="Rectangle 58">
            <a:extLst>
              <a:ext uri="{FF2B5EF4-FFF2-40B4-BE49-F238E27FC236}">
                <a16:creationId xmlns:a16="http://schemas.microsoft.com/office/drawing/2014/main" id="{C19CE81B-88B7-56D0-835C-580EF1D39AEA}"/>
              </a:ext>
            </a:extLst>
          </p:cNvPr>
          <p:cNvSpPr/>
          <p:nvPr/>
        </p:nvSpPr>
        <p:spPr>
          <a:xfrm>
            <a:off x="4259974" y="3667288"/>
            <a:ext cx="2391344" cy="830997"/>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Management interculturel</a:t>
            </a: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3824788" y="3837358"/>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9444958" y="4793795"/>
            <a:ext cx="3352799" cy="1220847"/>
          </a:xfrm>
          <a:prstGeom prst="rect">
            <a:avLst/>
          </a:prstGeom>
          <a:noFill/>
        </p:spPr>
        <p:txBody>
          <a:bodyPr wrap="square" rtlCol="0">
            <a:spAutoFit/>
          </a:bodyPr>
          <a:lstStyle/>
          <a:p>
            <a:pPr algn="ctr">
              <a:lnSpc>
                <a:spcPts val="2220"/>
              </a:lnSpc>
            </a:pP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Optimiser les résultats financiers et humains, transmettre les valeurs de l'entreprise.</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10232717" y="3886049"/>
            <a:ext cx="1782837" cy="461665"/>
          </a:xfrm>
          <a:prstGeom prst="rect">
            <a:avLst/>
          </a:prstGeom>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But</a:t>
            </a: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9610779" y="3837358"/>
            <a:ext cx="435185" cy="510356"/>
          </a:xfrm>
          <a:prstGeom prst="rect">
            <a:avLst/>
          </a:prstGeom>
        </p:spPr>
      </p:pic>
    </p:spTree>
    <p:extLst>
      <p:ext uri="{BB962C8B-B14F-4D97-AF65-F5344CB8AC3E}">
        <p14:creationId xmlns:p14="http://schemas.microsoft.com/office/powerpoint/2010/main" val="337738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A57332C5-86A7-910D-E5CF-40D0602B843C}"/>
              </a:ext>
            </a:extLst>
          </p:cNvPr>
          <p:cNvGraphicFramePr>
            <a:graphicFrameLocks noChangeAspect="1"/>
          </p:cNvGraphicFramePr>
          <p:nvPr>
            <p:extLst>
              <p:ext uri="{D42A27DB-BD31-4B8C-83A1-F6EECF244321}">
                <p14:modId xmlns:p14="http://schemas.microsoft.com/office/powerpoint/2010/main" val="3774670814"/>
              </p:ext>
            </p:extLst>
          </p:nvPr>
        </p:nvGraphicFramePr>
        <p:xfrm>
          <a:off x="9144000" y="2170187"/>
          <a:ext cx="6986585" cy="4671123"/>
        </p:xfrm>
        <a:graphic>
          <a:graphicData uri="http://schemas.openxmlformats.org/presentationml/2006/ole">
            <mc:AlternateContent xmlns:mc="http://schemas.openxmlformats.org/markup-compatibility/2006">
              <mc:Choice xmlns:v="urn:schemas-microsoft-com:vml" Requires="v">
                <p:oleObj spid="_x0000_s4100" name="Bitmap Image" r:id="rId3" imgW="5518080" imgH="3689280" progId="PBrush">
                  <p:embed/>
                </p:oleObj>
              </mc:Choice>
              <mc:Fallback>
                <p:oleObj name="Bitmap Image" r:id="rId3" imgW="5518080" imgH="3689280" progId="PBrush">
                  <p:embed/>
                  <p:pic>
                    <p:nvPicPr>
                      <p:cNvPr id="4" name="Objet 3">
                        <a:extLst>
                          <a:ext uri="{FF2B5EF4-FFF2-40B4-BE49-F238E27FC236}">
                            <a16:creationId xmlns:a16="http://schemas.microsoft.com/office/drawing/2014/main" id="{A57332C5-86A7-910D-E5CF-40D0602B843C}"/>
                          </a:ext>
                        </a:extLst>
                      </p:cNvPr>
                      <p:cNvPicPr/>
                      <p:nvPr/>
                    </p:nvPicPr>
                    <p:blipFill>
                      <a:blip r:embed="rId4"/>
                      <a:stretch>
                        <a:fillRect/>
                      </a:stretch>
                    </p:blipFill>
                    <p:spPr>
                      <a:xfrm>
                        <a:off x="9144000" y="2170187"/>
                        <a:ext cx="6986585" cy="4671123"/>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449731" y="801578"/>
            <a:ext cx="114300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2: Communiquer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30342" y="1877799"/>
            <a:ext cx="10040186" cy="584775"/>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b="1" dirty="0">
                <a:latin typeface="Microsoft Sans Serif" panose="020B0604020202020204" pitchFamily="34" charset="0"/>
                <a:ea typeface="Microsoft Sans Serif" panose="020B0604020202020204" pitchFamily="34" charset="0"/>
                <a:cs typeface="Microsoft Sans Serif" panose="020B0604020202020204" pitchFamily="34" charset="0"/>
              </a:rPr>
              <a:t>Être à l'écoute</a:t>
            </a: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838200" y="2731664"/>
            <a:ext cx="8001000" cy="5693866"/>
          </a:xfrm>
          <a:prstGeom prst="rect">
            <a:avLst/>
          </a:prstGeom>
          <a:noFill/>
        </p:spPr>
        <p:txBody>
          <a:bodyPr wrap="square" rtlCol="0">
            <a:spAutoFit/>
          </a:bodyPr>
          <a:lstStyle/>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Observer et être attentif à tous les signaux verbaux et non verbaux émis par les interlocuteurs ;</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S'informer sur les codes sociétaux du pays d'origine de l'employé</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S'informer sur le contexte historique, géopolitique et économique des pays concernés</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indent="-4572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Respecter et faire preuve d'ouverture d'esprit, en prenant en considération les demandes et les attentes des employés et tout ce qui n'est pas clair pour eux</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indent="-457200" algn="just">
              <a:buFontTx/>
              <a:buChar char="-"/>
            </a:pP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312630963"/>
              </p:ext>
            </p:extLst>
          </p:nvPr>
        </p:nvGraphicFramePr>
        <p:xfrm>
          <a:off x="11963400" y="5754711"/>
          <a:ext cx="5791200" cy="27579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18055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25961049-4AD7-9ABE-DB3F-3A742BD573B9}"/>
              </a:ext>
            </a:extLst>
          </p:cNvPr>
          <p:cNvGraphicFramePr>
            <a:graphicFrameLocks noChangeAspect="1"/>
          </p:cNvGraphicFramePr>
          <p:nvPr>
            <p:extLst>
              <p:ext uri="{D42A27DB-BD31-4B8C-83A1-F6EECF244321}">
                <p14:modId xmlns:p14="http://schemas.microsoft.com/office/powerpoint/2010/main" val="2255442821"/>
              </p:ext>
            </p:extLst>
          </p:nvPr>
        </p:nvGraphicFramePr>
        <p:xfrm>
          <a:off x="9989576" y="2007869"/>
          <a:ext cx="6900377" cy="4563272"/>
        </p:xfrm>
        <a:graphic>
          <a:graphicData uri="http://schemas.openxmlformats.org/presentationml/2006/ole">
            <mc:AlternateContent xmlns:mc="http://schemas.openxmlformats.org/markup-compatibility/2006">
              <mc:Choice xmlns:v="urn:schemas-microsoft-com:vml" Requires="v">
                <p:oleObj spid="_x0000_s5124" name="Bitmap Image" r:id="rId3" imgW="5924520" imgH="3917880" progId="PBrush">
                  <p:embed/>
                </p:oleObj>
              </mc:Choice>
              <mc:Fallback>
                <p:oleObj name="Bitmap Image" r:id="rId3" imgW="5924520" imgH="3917880" progId="PBrush">
                  <p:embed/>
                  <p:pic>
                    <p:nvPicPr>
                      <p:cNvPr id="4" name="Objet 3">
                        <a:extLst>
                          <a:ext uri="{FF2B5EF4-FFF2-40B4-BE49-F238E27FC236}">
                            <a16:creationId xmlns:a16="http://schemas.microsoft.com/office/drawing/2014/main" id="{25961049-4AD7-9ABE-DB3F-3A742BD573B9}"/>
                          </a:ext>
                        </a:extLst>
                      </p:cNvPr>
                      <p:cNvPicPr/>
                      <p:nvPr/>
                    </p:nvPicPr>
                    <p:blipFill>
                      <a:blip r:embed="rId4"/>
                      <a:stretch>
                        <a:fillRect/>
                      </a:stretch>
                    </p:blipFill>
                    <p:spPr>
                      <a:xfrm>
                        <a:off x="9989576" y="2007869"/>
                        <a:ext cx="6900377" cy="456327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914400" y="728717"/>
            <a:ext cx="114300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Unité 2: Communiquer</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914400" y="1436603"/>
            <a:ext cx="7384026" cy="1077218"/>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Soigner son expression orale et écrite</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21163" y="2375527"/>
            <a:ext cx="9166452" cy="6555641"/>
          </a:xfrm>
          <a:prstGeom prst="rect">
            <a:avLst/>
          </a:prstGeom>
          <a:noFill/>
        </p:spPr>
        <p:txBody>
          <a:bodyPr wrap="square" rtlCol="0">
            <a:spAutoFit/>
          </a:bodyPr>
          <a:lstStyle/>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Pour bien communiquer, il faut être à la portée de son interlocuteur</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Vous devez faire la différence entre la communication écrite et la communication orale. L'écrit laisse une trace, formalise, peut être utilisé comme preuve. Il est important, quel que soit le support (courrier, email, WhatsApp, SMS) de soigner son écriture. Une conversation orale complète un texte et évite les malentendus.;</a:t>
            </a:r>
          </a:p>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Illustrez vos propos par des exemples, invitez votre interlocuteur à reformuler les principaux concepts</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Structurez vos pensées et organisez vos idées</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342900" indent="-342900" algn="just">
              <a:buFontTx/>
              <a:buChar char="-"/>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Exploiter la communication non verbale, 97% des messages sont transmis par les gestes, les postures, les sons et la gestion du silence.</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268221285"/>
              </p:ext>
            </p:extLst>
          </p:nvPr>
        </p:nvGraphicFramePr>
        <p:xfrm>
          <a:off x="11963400" y="6286500"/>
          <a:ext cx="6112912" cy="22245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5448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2468</TotalTime>
  <Words>3436</Words>
  <Application>Microsoft Office PowerPoint</Application>
  <PresentationFormat>Personalizado</PresentationFormat>
  <Paragraphs>247</Paragraphs>
  <Slides>36</Slides>
  <Notes>0</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36</vt:i4>
      </vt:variant>
    </vt:vector>
  </HeadingPairs>
  <TitlesOfParts>
    <vt:vector size="44" baseType="lpstr">
      <vt:lpstr>Alegreya</vt:lpstr>
      <vt:lpstr>Arial</vt:lpstr>
      <vt:lpstr>Calibri</vt:lpstr>
      <vt:lpstr>Courier New</vt:lpstr>
      <vt:lpstr>Microsoft Sans Serif</vt:lpstr>
      <vt:lpstr>Office Theme</vt:lpstr>
      <vt:lpstr>Diseño personalizado</vt:lpstr>
      <vt:lpstr>Bitmap 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E4F PPT TEMPLATE</dc:title>
  <dc:creator>Monia Coppola</dc:creator>
  <cp:keywords>DAE5WsvJFTY,BAEXurJiHZU</cp:keywords>
  <cp:lastModifiedBy>Javier Serón Molina</cp:lastModifiedBy>
  <cp:revision>48</cp:revision>
  <dcterms:created xsi:type="dcterms:W3CDTF">2022-02-25T10:54:18Z</dcterms:created>
  <dcterms:modified xsi:type="dcterms:W3CDTF">2024-01-18T14:38:33Z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2022-02-25T00:00:00Z</vt:filetime>
  </property>
</Properties>
</file>