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68" r:id="rId5"/>
    <p:sldId id="287" r:id="rId6"/>
    <p:sldId id="295" r:id="rId7"/>
    <p:sldId id="296" r:id="rId8"/>
    <p:sldId id="297" r:id="rId9"/>
    <p:sldId id="298" r:id="rId10"/>
    <p:sldId id="303" r:id="rId11"/>
    <p:sldId id="299" r:id="rId12"/>
    <p:sldId id="300" r:id="rId13"/>
    <p:sldId id="301" r:id="rId14"/>
    <p:sldId id="275" r:id="rId15"/>
    <p:sldId id="302" r:id="rId16"/>
    <p:sldId id="294" r:id="rId17"/>
    <p:sldId id="259" r:id="rId1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6"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94"/>
    <a:srgbClr val="FFECFC"/>
    <a:srgbClr val="F5D3F0"/>
    <a:srgbClr val="E076D1"/>
    <a:srgbClr val="ECAAE3"/>
    <a:srgbClr val="E58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CC378A-64D3-4E9D-B029-844020562AA8}" v="197" dt="2023-01-11T00:29:22.48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940"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is-antoine Herault" userId="3e015e90d0d88aff" providerId="LiveId" clId="{4ECC378A-64D3-4E9D-B029-844020562AA8}"/>
    <pc:docChg chg="undo custSel modSld">
      <pc:chgData name="denis-antoine Herault" userId="3e015e90d0d88aff" providerId="LiveId" clId="{4ECC378A-64D3-4E9D-B029-844020562AA8}" dt="2023-01-12T17:06:39.109" v="1241" actId="790"/>
      <pc:docMkLst>
        <pc:docMk/>
      </pc:docMkLst>
      <pc:sldChg chg="modSp mod">
        <pc:chgData name="denis-antoine Herault" userId="3e015e90d0d88aff" providerId="LiveId" clId="{4ECC378A-64D3-4E9D-B029-844020562AA8}" dt="2023-01-10T23:54:31.344" v="97" actId="20577"/>
        <pc:sldMkLst>
          <pc:docMk/>
          <pc:sldMk cId="0" sldId="256"/>
        </pc:sldMkLst>
        <pc:spChg chg="mod">
          <ac:chgData name="denis-antoine Herault" userId="3e015e90d0d88aff" providerId="LiveId" clId="{4ECC378A-64D3-4E9D-B029-844020562AA8}" dt="2023-01-10T23:54:31.344" v="97" actId="20577"/>
          <ac:spMkLst>
            <pc:docMk/>
            <pc:sldMk cId="0" sldId="256"/>
            <ac:spMk id="14" creationId="{8B22E22E-102D-4F39-871D-A47062F5E08F}"/>
          </ac:spMkLst>
        </pc:spChg>
      </pc:sldChg>
      <pc:sldChg chg="modSp mod">
        <pc:chgData name="denis-antoine Herault" userId="3e015e90d0d88aff" providerId="LiveId" clId="{4ECC378A-64D3-4E9D-B029-844020562AA8}" dt="2023-01-10T23:56:18.468" v="102" actId="1076"/>
        <pc:sldMkLst>
          <pc:docMk/>
          <pc:sldMk cId="4134836972" sldId="257"/>
        </pc:sldMkLst>
        <pc:spChg chg="mod">
          <ac:chgData name="denis-antoine Herault" userId="3e015e90d0d88aff" providerId="LiveId" clId="{4ECC378A-64D3-4E9D-B029-844020562AA8}" dt="2023-01-10T23:56:13.937" v="101" actId="6549"/>
          <ac:spMkLst>
            <pc:docMk/>
            <pc:sldMk cId="4134836972" sldId="257"/>
            <ac:spMk id="12" creationId="{BEA0FF3A-FE75-94B1-D18D-42753ECA6E59}"/>
          </ac:spMkLst>
        </pc:spChg>
        <pc:spChg chg="mod">
          <ac:chgData name="denis-antoine Herault" userId="3e015e90d0d88aff" providerId="LiveId" clId="{4ECC378A-64D3-4E9D-B029-844020562AA8}" dt="2023-01-10T23:53:35.544" v="92" actId="790"/>
          <ac:spMkLst>
            <pc:docMk/>
            <pc:sldMk cId="4134836972" sldId="257"/>
            <ac:spMk id="14" creationId="{DA6C0C95-1DE1-0DC8-9E68-D5E6260D13F9}"/>
          </ac:spMkLst>
        </pc:spChg>
        <pc:spChg chg="mod">
          <ac:chgData name="denis-antoine Herault" userId="3e015e90d0d88aff" providerId="LiveId" clId="{4ECC378A-64D3-4E9D-B029-844020562AA8}" dt="2023-01-10T23:53:59.425" v="94" actId="6549"/>
          <ac:spMkLst>
            <pc:docMk/>
            <pc:sldMk cId="4134836972" sldId="257"/>
            <ac:spMk id="19" creationId="{25428F14-25ED-43DA-7F9A-9BB54D0C93D2}"/>
          </ac:spMkLst>
        </pc:spChg>
        <pc:picChg chg="mod">
          <ac:chgData name="denis-antoine Herault" userId="3e015e90d0d88aff" providerId="LiveId" clId="{4ECC378A-64D3-4E9D-B029-844020562AA8}" dt="2023-01-10T23:56:18.468" v="102" actId="1076"/>
          <ac:picMkLst>
            <pc:docMk/>
            <pc:sldMk cId="4134836972" sldId="257"/>
            <ac:picMk id="23" creationId="{0351A207-7EF1-46BA-953B-CECF6A0A5CE6}"/>
          </ac:picMkLst>
        </pc:picChg>
      </pc:sldChg>
      <pc:sldChg chg="modSp mod">
        <pc:chgData name="denis-antoine Herault" userId="3e015e90d0d88aff" providerId="LiveId" clId="{4ECC378A-64D3-4E9D-B029-844020562AA8}" dt="2023-01-11T01:17:59.775" v="1235" actId="20577"/>
        <pc:sldMkLst>
          <pc:docMk/>
          <pc:sldMk cId="1779892613" sldId="259"/>
        </pc:sldMkLst>
        <pc:spChg chg="mod">
          <ac:chgData name="denis-antoine Herault" userId="3e015e90d0d88aff" providerId="LiveId" clId="{4ECC378A-64D3-4E9D-B029-844020562AA8}" dt="2023-01-11T01:17:59.775" v="1235" actId="20577"/>
          <ac:spMkLst>
            <pc:docMk/>
            <pc:sldMk cId="1779892613" sldId="259"/>
            <ac:spMk id="2" creationId="{4FEDDD99-298F-41D0-922C-4BD6E66D7434}"/>
          </ac:spMkLst>
        </pc:spChg>
      </pc:sldChg>
      <pc:sldChg chg="modSp mod">
        <pc:chgData name="denis-antoine Herault" userId="3e015e90d0d88aff" providerId="LiveId" clId="{4ECC378A-64D3-4E9D-B029-844020562AA8}" dt="2023-01-11T00:38:17.209" v="572" actId="20577"/>
        <pc:sldMkLst>
          <pc:docMk/>
          <pc:sldMk cId="1175468122" sldId="268"/>
        </pc:sldMkLst>
        <pc:spChg chg="mod">
          <ac:chgData name="denis-antoine Herault" userId="3e015e90d0d88aff" providerId="LiveId" clId="{4ECC378A-64D3-4E9D-B029-844020562AA8}" dt="2023-01-11T00:38:17.209" v="572" actId="20577"/>
          <ac:spMkLst>
            <pc:docMk/>
            <pc:sldMk cId="1175468122" sldId="268"/>
            <ac:spMk id="12" creationId="{BEA0FF3A-FE75-94B1-D18D-42753ECA6E59}"/>
          </ac:spMkLst>
        </pc:spChg>
        <pc:spChg chg="mod">
          <ac:chgData name="denis-antoine Herault" userId="3e015e90d0d88aff" providerId="LiveId" clId="{4ECC378A-64D3-4E9D-B029-844020562AA8}" dt="2023-01-10T23:57:18.751" v="122" actId="790"/>
          <ac:spMkLst>
            <pc:docMk/>
            <pc:sldMk cId="1175468122" sldId="268"/>
            <ac:spMk id="14" creationId="{DA6C0C95-1DE1-0DC8-9E68-D5E6260D13F9}"/>
          </ac:spMkLst>
        </pc:spChg>
        <pc:spChg chg="mod">
          <ac:chgData name="denis-antoine Herault" userId="3e015e90d0d88aff" providerId="LiveId" clId="{4ECC378A-64D3-4E9D-B029-844020562AA8}" dt="2023-01-10T23:57:39.849" v="154" actId="790"/>
          <ac:spMkLst>
            <pc:docMk/>
            <pc:sldMk cId="1175468122" sldId="268"/>
            <ac:spMk id="19" creationId="{25428F14-25ED-43DA-7F9A-9BB54D0C93D2}"/>
          </ac:spMkLst>
        </pc:spChg>
      </pc:sldChg>
      <pc:sldChg chg="modSp mod">
        <pc:chgData name="denis-antoine Herault" userId="3e015e90d0d88aff" providerId="LiveId" clId="{4ECC378A-64D3-4E9D-B029-844020562AA8}" dt="2023-01-11T00:58:26.805" v="836" actId="1076"/>
        <pc:sldMkLst>
          <pc:docMk/>
          <pc:sldMk cId="888497301" sldId="275"/>
        </pc:sldMkLst>
        <pc:spChg chg="mod">
          <ac:chgData name="denis-antoine Herault" userId="3e015e90d0d88aff" providerId="LiveId" clId="{4ECC378A-64D3-4E9D-B029-844020562AA8}" dt="2023-01-11T00:58:06.971" v="833" actId="14100"/>
          <ac:spMkLst>
            <pc:docMk/>
            <pc:sldMk cId="888497301" sldId="275"/>
            <ac:spMk id="5" creationId="{F67F7A48-B8EB-B048-8293-2E0A7ACAB1E1}"/>
          </ac:spMkLst>
        </pc:spChg>
        <pc:spChg chg="mod">
          <ac:chgData name="denis-antoine Herault" userId="3e015e90d0d88aff" providerId="LiveId" clId="{4ECC378A-64D3-4E9D-B029-844020562AA8}" dt="2023-01-11T00:58:20.168" v="834" actId="1076"/>
          <ac:spMkLst>
            <pc:docMk/>
            <pc:sldMk cId="888497301" sldId="275"/>
            <ac:spMk id="6" creationId="{58252C2A-909E-F24E-873B-065BB6437330}"/>
          </ac:spMkLst>
        </pc:spChg>
        <pc:spChg chg="mod">
          <ac:chgData name="denis-antoine Herault" userId="3e015e90d0d88aff" providerId="LiveId" clId="{4ECC378A-64D3-4E9D-B029-844020562AA8}" dt="2023-01-11T00:58:22.340" v="835" actId="1076"/>
          <ac:spMkLst>
            <pc:docMk/>
            <pc:sldMk cId="888497301" sldId="275"/>
            <ac:spMk id="7" creationId="{B079DD6D-C3BD-2A3A-A9C1-CE33BA797FEC}"/>
          </ac:spMkLst>
        </pc:spChg>
        <pc:spChg chg="mod">
          <ac:chgData name="denis-antoine Herault" userId="3e015e90d0d88aff" providerId="LiveId" clId="{4ECC378A-64D3-4E9D-B029-844020562AA8}" dt="2023-01-11T00:57:01.054" v="827" actId="1076"/>
          <ac:spMkLst>
            <pc:docMk/>
            <pc:sldMk cId="888497301" sldId="275"/>
            <ac:spMk id="8" creationId="{E6313ABD-8A22-797C-1F33-7E780087CE02}"/>
          </ac:spMkLst>
        </pc:spChg>
        <pc:picChg chg="mod">
          <ac:chgData name="denis-antoine Herault" userId="3e015e90d0d88aff" providerId="LiveId" clId="{4ECC378A-64D3-4E9D-B029-844020562AA8}" dt="2023-01-11T00:58:26.805" v="836" actId="1076"/>
          <ac:picMkLst>
            <pc:docMk/>
            <pc:sldMk cId="888497301" sldId="275"/>
            <ac:picMk id="4" creationId="{A7C25D5F-12C5-0245-860B-947335023694}"/>
          </ac:picMkLst>
        </pc:picChg>
      </pc:sldChg>
      <pc:sldChg chg="modSp mod">
        <pc:chgData name="denis-antoine Herault" userId="3e015e90d0d88aff" providerId="LiveId" clId="{4ECC378A-64D3-4E9D-B029-844020562AA8}" dt="2023-01-11T00:08:47.199" v="219" actId="20577"/>
        <pc:sldMkLst>
          <pc:docMk/>
          <pc:sldMk cId="499630018" sldId="287"/>
        </pc:sldMkLst>
        <pc:spChg chg="mod">
          <ac:chgData name="denis-antoine Herault" userId="3e015e90d0d88aff" providerId="LiveId" clId="{4ECC378A-64D3-4E9D-B029-844020562AA8}" dt="2023-01-11T00:07:09.158" v="190" actId="1076"/>
          <ac:spMkLst>
            <pc:docMk/>
            <pc:sldMk cId="499630018" sldId="287"/>
            <ac:spMk id="12" creationId="{BEA0FF3A-FE75-94B1-D18D-42753ECA6E59}"/>
          </ac:spMkLst>
        </pc:spChg>
        <pc:spChg chg="mod">
          <ac:chgData name="denis-antoine Herault" userId="3e015e90d0d88aff" providerId="LiveId" clId="{4ECC378A-64D3-4E9D-B029-844020562AA8}" dt="2023-01-10T23:59:16.324" v="168"/>
          <ac:spMkLst>
            <pc:docMk/>
            <pc:sldMk cId="499630018" sldId="287"/>
            <ac:spMk id="13" creationId="{C142FA70-95BB-4391-9BAD-751A404EB0F7}"/>
          </ac:spMkLst>
        </pc:spChg>
        <pc:spChg chg="mod">
          <ac:chgData name="denis-antoine Herault" userId="3e015e90d0d88aff" providerId="LiveId" clId="{4ECC378A-64D3-4E9D-B029-844020562AA8}" dt="2023-01-11T00:06:29.074" v="185" actId="790"/>
          <ac:spMkLst>
            <pc:docMk/>
            <pc:sldMk cId="499630018" sldId="287"/>
            <ac:spMk id="14" creationId="{DA6C0C95-1DE1-0DC8-9E68-D5E6260D13F9}"/>
          </ac:spMkLst>
        </pc:spChg>
        <pc:spChg chg="mod">
          <ac:chgData name="denis-antoine Herault" userId="3e015e90d0d88aff" providerId="LiveId" clId="{4ECC378A-64D3-4E9D-B029-844020562AA8}" dt="2023-01-11T00:08:47.199" v="219" actId="20577"/>
          <ac:spMkLst>
            <pc:docMk/>
            <pc:sldMk cId="499630018" sldId="287"/>
            <ac:spMk id="26" creationId="{00000000-0000-0000-0000-000000000000}"/>
          </ac:spMkLst>
        </pc:spChg>
        <pc:spChg chg="mod">
          <ac:chgData name="denis-antoine Herault" userId="3e015e90d0d88aff" providerId="LiveId" clId="{4ECC378A-64D3-4E9D-B029-844020562AA8}" dt="2023-01-11T00:08:07.836" v="214" actId="790"/>
          <ac:spMkLst>
            <pc:docMk/>
            <pc:sldMk cId="499630018" sldId="287"/>
            <ac:spMk id="28" creationId="{00000000-0000-0000-0000-000000000000}"/>
          </ac:spMkLst>
        </pc:spChg>
      </pc:sldChg>
      <pc:sldChg chg="modSp mod">
        <pc:chgData name="denis-antoine Herault" userId="3e015e90d0d88aff" providerId="LiveId" clId="{4ECC378A-64D3-4E9D-B029-844020562AA8}" dt="2023-01-12T14:55:09.900" v="1239" actId="790"/>
        <pc:sldMkLst>
          <pc:docMk/>
          <pc:sldMk cId="3532069206" sldId="294"/>
        </pc:sldMkLst>
        <pc:spChg chg="mod">
          <ac:chgData name="denis-antoine Herault" userId="3e015e90d0d88aff" providerId="LiveId" clId="{4ECC378A-64D3-4E9D-B029-844020562AA8}" dt="2023-01-11T01:16:33.497" v="1150" actId="790"/>
          <ac:spMkLst>
            <pc:docMk/>
            <pc:sldMk cId="3532069206" sldId="294"/>
            <ac:spMk id="14" creationId="{DA6C0C95-1DE1-0DC8-9E68-D5E6260D13F9}"/>
          </ac:spMkLst>
        </pc:spChg>
        <pc:spChg chg="mod">
          <ac:chgData name="denis-antoine Herault" userId="3e015e90d0d88aff" providerId="LiveId" clId="{4ECC378A-64D3-4E9D-B029-844020562AA8}" dt="2023-01-10T23:58:22.492" v="156"/>
          <ac:spMkLst>
            <pc:docMk/>
            <pc:sldMk cId="3532069206" sldId="294"/>
            <ac:spMk id="78" creationId="{E063B894-E288-0F01-6832-64D7C4901115}"/>
          </ac:spMkLst>
        </pc:spChg>
        <pc:spChg chg="mod">
          <ac:chgData name="denis-antoine Herault" userId="3e015e90d0d88aff" providerId="LiveId" clId="{4ECC378A-64D3-4E9D-B029-844020562AA8}" dt="2023-01-12T14:55:09.900" v="1239" actId="790"/>
          <ac:spMkLst>
            <pc:docMk/>
            <pc:sldMk cId="3532069206" sldId="294"/>
            <ac:spMk id="86" creationId="{AF9ECC9F-F049-F975-A054-252FA41A02E0}"/>
          </ac:spMkLst>
        </pc:spChg>
        <pc:spChg chg="mod">
          <ac:chgData name="denis-antoine Herault" userId="3e015e90d0d88aff" providerId="LiveId" clId="{4ECC378A-64D3-4E9D-B029-844020562AA8}" dt="2023-01-11T01:17:15.338" v="1177" actId="790"/>
          <ac:spMkLst>
            <pc:docMk/>
            <pc:sldMk cId="3532069206" sldId="294"/>
            <ac:spMk id="87" creationId="{1B40CE59-1106-64DD-FC59-A91DC52E3D4A}"/>
          </ac:spMkLst>
        </pc:spChg>
        <pc:grpChg chg="mod">
          <ac:chgData name="denis-antoine Herault" userId="3e015e90d0d88aff" providerId="LiveId" clId="{4ECC378A-64D3-4E9D-B029-844020562AA8}" dt="2023-01-10T23:58:22.492" v="156"/>
          <ac:grpSpMkLst>
            <pc:docMk/>
            <pc:sldMk cId="3532069206" sldId="294"/>
            <ac:grpSpMk id="5" creationId="{00000000-0000-0000-0000-000000000000}"/>
          </ac:grpSpMkLst>
        </pc:grpChg>
        <pc:picChg chg="mod">
          <ac:chgData name="denis-antoine Herault" userId="3e015e90d0d88aff" providerId="LiveId" clId="{4ECC378A-64D3-4E9D-B029-844020562AA8}" dt="2023-01-11T01:17:02.330" v="1176" actId="1076"/>
          <ac:picMkLst>
            <pc:docMk/>
            <pc:sldMk cId="3532069206" sldId="294"/>
            <ac:picMk id="88" creationId="{7D0822C7-B81C-7367-D2B2-BB294CD13E01}"/>
          </ac:picMkLst>
        </pc:picChg>
      </pc:sldChg>
      <pc:sldChg chg="modSp">
        <pc:chgData name="denis-antoine Herault" userId="3e015e90d0d88aff" providerId="LiveId" clId="{4ECC378A-64D3-4E9D-B029-844020562AA8}" dt="2023-01-11T00:13:14.675" v="372" actId="20577"/>
        <pc:sldMkLst>
          <pc:docMk/>
          <pc:sldMk cId="3559343527" sldId="295"/>
        </pc:sldMkLst>
        <pc:graphicFrameChg chg="mod">
          <ac:chgData name="denis-antoine Herault" userId="3e015e90d0d88aff" providerId="LiveId" clId="{4ECC378A-64D3-4E9D-B029-844020562AA8}" dt="2023-01-11T00:13:14.675" v="372" actId="20577"/>
          <ac:graphicFrameMkLst>
            <pc:docMk/>
            <pc:sldMk cId="3559343527" sldId="295"/>
            <ac:graphicFrameMk id="13" creationId="{78745389-337C-2C4C-8553-5BB96F8EA687}"/>
          </ac:graphicFrameMkLst>
        </pc:graphicFrameChg>
      </pc:sldChg>
      <pc:sldChg chg="modSp mod">
        <pc:chgData name="denis-antoine Herault" userId="3e015e90d0d88aff" providerId="LiveId" clId="{4ECC378A-64D3-4E9D-B029-844020562AA8}" dt="2023-01-11T00:17:39.663" v="385" actId="20577"/>
        <pc:sldMkLst>
          <pc:docMk/>
          <pc:sldMk cId="538414314" sldId="296"/>
        </pc:sldMkLst>
        <pc:spChg chg="mod">
          <ac:chgData name="denis-antoine Herault" userId="3e015e90d0d88aff" providerId="LiveId" clId="{4ECC378A-64D3-4E9D-B029-844020562AA8}" dt="2023-01-11T00:13:42.519" v="374" actId="790"/>
          <ac:spMkLst>
            <pc:docMk/>
            <pc:sldMk cId="538414314" sldId="296"/>
            <ac:spMk id="8" creationId="{CCD7F90C-43CF-4E53-8D67-EA4D6ED20D3F}"/>
          </ac:spMkLst>
        </pc:spChg>
        <pc:spChg chg="mod">
          <ac:chgData name="denis-antoine Herault" userId="3e015e90d0d88aff" providerId="LiveId" clId="{4ECC378A-64D3-4E9D-B029-844020562AA8}" dt="2023-01-11T00:14:32.847" v="376" actId="6549"/>
          <ac:spMkLst>
            <pc:docMk/>
            <pc:sldMk cId="538414314" sldId="296"/>
            <ac:spMk id="12" creationId="{BEA0FF3A-FE75-94B1-D18D-42753ECA6E59}"/>
          </ac:spMkLst>
        </pc:spChg>
        <pc:spChg chg="mod">
          <ac:chgData name="denis-antoine Herault" userId="3e015e90d0d88aff" providerId="LiveId" clId="{4ECC378A-64D3-4E9D-B029-844020562AA8}" dt="2023-01-11T00:13:33.979" v="373" actId="790"/>
          <ac:spMkLst>
            <pc:docMk/>
            <pc:sldMk cId="538414314" sldId="296"/>
            <ac:spMk id="14" creationId="{DA6C0C95-1DE1-0DC8-9E68-D5E6260D13F9}"/>
          </ac:spMkLst>
        </pc:spChg>
        <pc:graphicFrameChg chg="mod">
          <ac:chgData name="denis-antoine Herault" userId="3e015e90d0d88aff" providerId="LiveId" clId="{4ECC378A-64D3-4E9D-B029-844020562AA8}" dt="2023-01-11T00:17:39.663" v="385" actId="20577"/>
          <ac:graphicFrameMkLst>
            <pc:docMk/>
            <pc:sldMk cId="538414314" sldId="296"/>
            <ac:graphicFrameMk id="13" creationId="{C4D49014-66C6-EF44-3C52-B4E7092E713A}"/>
          </ac:graphicFrameMkLst>
        </pc:graphicFrameChg>
      </pc:sldChg>
      <pc:sldChg chg="modSp mod">
        <pc:chgData name="denis-antoine Herault" userId="3e015e90d0d88aff" providerId="LiveId" clId="{4ECC378A-64D3-4E9D-B029-844020562AA8}" dt="2023-01-11T00:21:03.547" v="400" actId="20577"/>
        <pc:sldMkLst>
          <pc:docMk/>
          <pc:sldMk cId="1345745240" sldId="297"/>
        </pc:sldMkLst>
        <pc:spChg chg="mod">
          <ac:chgData name="denis-antoine Herault" userId="3e015e90d0d88aff" providerId="LiveId" clId="{4ECC378A-64D3-4E9D-B029-844020562AA8}" dt="2023-01-11T00:18:03.112" v="387" actId="790"/>
          <ac:spMkLst>
            <pc:docMk/>
            <pc:sldMk cId="1345745240" sldId="297"/>
            <ac:spMk id="7" creationId="{B72D0FD6-0FED-47A5-B999-E412B3943481}"/>
          </ac:spMkLst>
        </pc:spChg>
        <pc:spChg chg="mod">
          <ac:chgData name="denis-antoine Herault" userId="3e015e90d0d88aff" providerId="LiveId" clId="{4ECC378A-64D3-4E9D-B029-844020562AA8}" dt="2023-01-11T00:18:59.483" v="389" actId="6549"/>
          <ac:spMkLst>
            <pc:docMk/>
            <pc:sldMk cId="1345745240" sldId="297"/>
            <ac:spMk id="12" creationId="{BEA0FF3A-FE75-94B1-D18D-42753ECA6E59}"/>
          </ac:spMkLst>
        </pc:spChg>
        <pc:spChg chg="mod">
          <ac:chgData name="denis-antoine Herault" userId="3e015e90d0d88aff" providerId="LiveId" clId="{4ECC378A-64D3-4E9D-B029-844020562AA8}" dt="2023-01-11T00:17:54.750" v="386" actId="790"/>
          <ac:spMkLst>
            <pc:docMk/>
            <pc:sldMk cId="1345745240" sldId="297"/>
            <ac:spMk id="14" creationId="{DA6C0C95-1DE1-0DC8-9E68-D5E6260D13F9}"/>
          </ac:spMkLst>
        </pc:spChg>
        <pc:graphicFrameChg chg="mod">
          <ac:chgData name="denis-antoine Herault" userId="3e015e90d0d88aff" providerId="LiveId" clId="{4ECC378A-64D3-4E9D-B029-844020562AA8}" dt="2023-01-11T00:21:03.547" v="400" actId="20577"/>
          <ac:graphicFrameMkLst>
            <pc:docMk/>
            <pc:sldMk cId="1345745240" sldId="297"/>
            <ac:graphicFrameMk id="8" creationId="{C4D49014-66C6-EF44-3C52-B4E7092E713A}"/>
          </ac:graphicFrameMkLst>
        </pc:graphicFrameChg>
      </pc:sldChg>
      <pc:sldChg chg="modSp mod">
        <pc:chgData name="denis-antoine Herault" userId="3e015e90d0d88aff" providerId="LiveId" clId="{4ECC378A-64D3-4E9D-B029-844020562AA8}" dt="2023-01-12T17:06:39.109" v="1241" actId="790"/>
        <pc:sldMkLst>
          <pc:docMk/>
          <pc:sldMk cId="332391938" sldId="298"/>
        </pc:sldMkLst>
        <pc:spChg chg="mod">
          <ac:chgData name="denis-antoine Herault" userId="3e015e90d0d88aff" providerId="LiveId" clId="{4ECC378A-64D3-4E9D-B029-844020562AA8}" dt="2023-01-11T00:00:58.967" v="171"/>
          <ac:spMkLst>
            <pc:docMk/>
            <pc:sldMk cId="332391938" sldId="298"/>
            <ac:spMk id="14" creationId="{DA6C0C95-1DE1-0DC8-9E68-D5E6260D13F9}"/>
          </ac:spMkLst>
        </pc:spChg>
        <pc:graphicFrameChg chg="mod modGraphic">
          <ac:chgData name="denis-antoine Herault" userId="3e015e90d0d88aff" providerId="LiveId" clId="{4ECC378A-64D3-4E9D-B029-844020562AA8}" dt="2023-01-12T17:06:39.109" v="1241" actId="790"/>
          <ac:graphicFrameMkLst>
            <pc:docMk/>
            <pc:sldMk cId="332391938" sldId="298"/>
            <ac:graphicFrameMk id="9" creationId="{00000000-0000-0000-0000-000000000000}"/>
          </ac:graphicFrameMkLst>
        </pc:graphicFrameChg>
      </pc:sldChg>
      <pc:sldChg chg="modSp mod">
        <pc:chgData name="denis-antoine Herault" userId="3e015e90d0d88aff" providerId="LiveId" clId="{4ECC378A-64D3-4E9D-B029-844020562AA8}" dt="2023-01-11T00:39:08.152" v="586" actId="1076"/>
        <pc:sldMkLst>
          <pc:docMk/>
          <pc:sldMk cId="3792620802" sldId="299"/>
        </pc:sldMkLst>
        <pc:spChg chg="mod">
          <ac:chgData name="denis-antoine Herault" userId="3e015e90d0d88aff" providerId="LiveId" clId="{4ECC378A-64D3-4E9D-B029-844020562AA8}" dt="2023-01-11T00:39:05.590" v="585" actId="1076"/>
          <ac:spMkLst>
            <pc:docMk/>
            <pc:sldMk cId="3792620802" sldId="299"/>
            <ac:spMk id="12" creationId="{BEA0FF3A-FE75-94B1-D18D-42753ECA6E59}"/>
          </ac:spMkLst>
        </pc:spChg>
        <pc:spChg chg="mod">
          <ac:chgData name="denis-antoine Herault" userId="3e015e90d0d88aff" providerId="LiveId" clId="{4ECC378A-64D3-4E9D-B029-844020562AA8}" dt="2023-01-11T00:35:03.020" v="535" actId="790"/>
          <ac:spMkLst>
            <pc:docMk/>
            <pc:sldMk cId="3792620802" sldId="299"/>
            <ac:spMk id="14" creationId="{DA6C0C95-1DE1-0DC8-9E68-D5E6260D13F9}"/>
          </ac:spMkLst>
        </pc:spChg>
        <pc:spChg chg="mod">
          <ac:chgData name="denis-antoine Herault" userId="3e015e90d0d88aff" providerId="LiveId" clId="{4ECC378A-64D3-4E9D-B029-844020562AA8}" dt="2023-01-11T00:39:08.152" v="586" actId="1076"/>
          <ac:spMkLst>
            <pc:docMk/>
            <pc:sldMk cId="3792620802" sldId="299"/>
            <ac:spMk id="19" creationId="{25428F14-25ED-43DA-7F9A-9BB54D0C93D2}"/>
          </ac:spMkLst>
        </pc:spChg>
      </pc:sldChg>
      <pc:sldChg chg="modSp mod">
        <pc:chgData name="denis-antoine Herault" userId="3e015e90d0d88aff" providerId="LiveId" clId="{4ECC378A-64D3-4E9D-B029-844020562AA8}" dt="2023-01-11T00:52:17.845" v="755" actId="20577"/>
        <pc:sldMkLst>
          <pc:docMk/>
          <pc:sldMk cId="1577173841" sldId="300"/>
        </pc:sldMkLst>
        <pc:spChg chg="mod">
          <ac:chgData name="denis-antoine Herault" userId="3e015e90d0d88aff" providerId="LiveId" clId="{4ECC378A-64D3-4E9D-B029-844020562AA8}" dt="2023-01-11T00:46:25.578" v="665" actId="1076"/>
          <ac:spMkLst>
            <pc:docMk/>
            <pc:sldMk cId="1577173841" sldId="300"/>
            <ac:spMk id="2" creationId="{00000000-0000-0000-0000-000000000000}"/>
          </ac:spMkLst>
        </pc:spChg>
        <pc:spChg chg="mod">
          <ac:chgData name="denis-antoine Herault" userId="3e015e90d0d88aff" providerId="LiveId" clId="{4ECC378A-64D3-4E9D-B029-844020562AA8}" dt="2023-01-11T00:46:53.028" v="671" actId="1076"/>
          <ac:spMkLst>
            <pc:docMk/>
            <pc:sldMk cId="1577173841" sldId="300"/>
            <ac:spMk id="3" creationId="{00000000-0000-0000-0000-000000000000}"/>
          </ac:spMkLst>
        </pc:spChg>
        <pc:spChg chg="mod">
          <ac:chgData name="denis-antoine Herault" userId="3e015e90d0d88aff" providerId="LiveId" clId="{4ECC378A-64D3-4E9D-B029-844020562AA8}" dt="2023-01-11T00:46:04.954" v="661" actId="1076"/>
          <ac:spMkLst>
            <pc:docMk/>
            <pc:sldMk cId="1577173841" sldId="300"/>
            <ac:spMk id="5" creationId="{00000000-0000-0000-0000-000000000000}"/>
          </ac:spMkLst>
        </pc:spChg>
        <pc:spChg chg="mod">
          <ac:chgData name="denis-antoine Herault" userId="3e015e90d0d88aff" providerId="LiveId" clId="{4ECC378A-64D3-4E9D-B029-844020562AA8}" dt="2023-01-11T00:47:06.367" v="673" actId="1076"/>
          <ac:spMkLst>
            <pc:docMk/>
            <pc:sldMk cId="1577173841" sldId="300"/>
            <ac:spMk id="6" creationId="{00000000-0000-0000-0000-000000000000}"/>
          </ac:spMkLst>
        </pc:spChg>
        <pc:spChg chg="mod">
          <ac:chgData name="denis-antoine Herault" userId="3e015e90d0d88aff" providerId="LiveId" clId="{4ECC378A-64D3-4E9D-B029-844020562AA8}" dt="2023-01-11T00:46:43.780" v="668" actId="1076"/>
          <ac:spMkLst>
            <pc:docMk/>
            <pc:sldMk cId="1577173841" sldId="300"/>
            <ac:spMk id="8" creationId="{00000000-0000-0000-0000-000000000000}"/>
          </ac:spMkLst>
        </pc:spChg>
        <pc:spChg chg="mod">
          <ac:chgData name="denis-antoine Herault" userId="3e015e90d0d88aff" providerId="LiveId" clId="{4ECC378A-64D3-4E9D-B029-844020562AA8}" dt="2023-01-11T00:46:50.864" v="670" actId="1076"/>
          <ac:spMkLst>
            <pc:docMk/>
            <pc:sldMk cId="1577173841" sldId="300"/>
            <ac:spMk id="9" creationId="{00000000-0000-0000-0000-000000000000}"/>
          </ac:spMkLst>
        </pc:spChg>
        <pc:spChg chg="mod">
          <ac:chgData name="denis-antoine Herault" userId="3e015e90d0d88aff" providerId="LiveId" clId="{4ECC378A-64D3-4E9D-B029-844020562AA8}" dt="2023-01-11T00:49:42.932" v="699" actId="1076"/>
          <ac:spMkLst>
            <pc:docMk/>
            <pc:sldMk cId="1577173841" sldId="300"/>
            <ac:spMk id="12" creationId="{BEA0FF3A-FE75-94B1-D18D-42753ECA6E59}"/>
          </ac:spMkLst>
        </pc:spChg>
        <pc:spChg chg="mod">
          <ac:chgData name="denis-antoine Herault" userId="3e015e90d0d88aff" providerId="LiveId" clId="{4ECC378A-64D3-4E9D-B029-844020562AA8}" dt="2023-01-11T00:51:48.420" v="743" actId="1076"/>
          <ac:spMkLst>
            <pc:docMk/>
            <pc:sldMk cId="1577173841" sldId="300"/>
            <ac:spMk id="13" creationId="{00000000-0000-0000-0000-000000000000}"/>
          </ac:spMkLst>
        </pc:spChg>
        <pc:spChg chg="mod">
          <ac:chgData name="denis-antoine Herault" userId="3e015e90d0d88aff" providerId="LiveId" clId="{4ECC378A-64D3-4E9D-B029-844020562AA8}" dt="2023-01-11T00:52:10.063" v="747" actId="20577"/>
          <ac:spMkLst>
            <pc:docMk/>
            <pc:sldMk cId="1577173841" sldId="300"/>
            <ac:spMk id="15" creationId="{00000000-0000-0000-0000-000000000000}"/>
          </ac:spMkLst>
        </pc:spChg>
        <pc:spChg chg="mod">
          <ac:chgData name="denis-antoine Herault" userId="3e015e90d0d88aff" providerId="LiveId" clId="{4ECC378A-64D3-4E9D-B029-844020562AA8}" dt="2023-01-11T00:45:03.448" v="652" actId="1076"/>
          <ac:spMkLst>
            <pc:docMk/>
            <pc:sldMk cId="1577173841" sldId="300"/>
            <ac:spMk id="16" creationId="{00000000-0000-0000-0000-000000000000}"/>
          </ac:spMkLst>
        </pc:spChg>
        <pc:spChg chg="mod">
          <ac:chgData name="denis-antoine Herault" userId="3e015e90d0d88aff" providerId="LiveId" clId="{4ECC378A-64D3-4E9D-B029-844020562AA8}" dt="2023-01-11T00:52:04.351" v="745" actId="790"/>
          <ac:spMkLst>
            <pc:docMk/>
            <pc:sldMk cId="1577173841" sldId="300"/>
            <ac:spMk id="17" creationId="{00000000-0000-0000-0000-000000000000}"/>
          </ac:spMkLst>
        </pc:spChg>
        <pc:spChg chg="mod">
          <ac:chgData name="denis-antoine Herault" userId="3e015e90d0d88aff" providerId="LiveId" clId="{4ECC378A-64D3-4E9D-B029-844020562AA8}" dt="2023-01-11T00:48:08.552" v="690" actId="1076"/>
          <ac:spMkLst>
            <pc:docMk/>
            <pc:sldMk cId="1577173841" sldId="300"/>
            <ac:spMk id="19" creationId="{25428F14-25ED-43DA-7F9A-9BB54D0C93D2}"/>
          </ac:spMkLst>
        </pc:spChg>
        <pc:spChg chg="mod">
          <ac:chgData name="denis-antoine Herault" userId="3e015e90d0d88aff" providerId="LiveId" clId="{4ECC378A-64D3-4E9D-B029-844020562AA8}" dt="2023-01-11T00:51:27.975" v="740" actId="790"/>
          <ac:spMkLst>
            <pc:docMk/>
            <pc:sldMk cId="1577173841" sldId="300"/>
            <ac:spMk id="20" creationId="{00000000-0000-0000-0000-000000000000}"/>
          </ac:spMkLst>
        </pc:spChg>
        <pc:spChg chg="mod">
          <ac:chgData name="denis-antoine Herault" userId="3e015e90d0d88aff" providerId="LiveId" clId="{4ECC378A-64D3-4E9D-B029-844020562AA8}" dt="2023-01-11T00:46:48.366" v="669" actId="1076"/>
          <ac:spMkLst>
            <pc:docMk/>
            <pc:sldMk cId="1577173841" sldId="300"/>
            <ac:spMk id="21" creationId="{00000000-0000-0000-0000-000000000000}"/>
          </ac:spMkLst>
        </pc:spChg>
        <pc:spChg chg="mod">
          <ac:chgData name="denis-antoine Herault" userId="3e015e90d0d88aff" providerId="LiveId" clId="{4ECC378A-64D3-4E9D-B029-844020562AA8}" dt="2023-01-11T00:50:36.711" v="725" actId="20577"/>
          <ac:spMkLst>
            <pc:docMk/>
            <pc:sldMk cId="1577173841" sldId="300"/>
            <ac:spMk id="22" creationId="{00000000-0000-0000-0000-000000000000}"/>
          </ac:spMkLst>
        </pc:spChg>
        <pc:spChg chg="mod">
          <ac:chgData name="denis-antoine Herault" userId="3e015e90d0d88aff" providerId="LiveId" clId="{4ECC378A-64D3-4E9D-B029-844020562AA8}" dt="2023-01-11T00:52:17.845" v="755" actId="20577"/>
          <ac:spMkLst>
            <pc:docMk/>
            <pc:sldMk cId="1577173841" sldId="300"/>
            <ac:spMk id="23" creationId="{00000000-0000-0000-0000-000000000000}"/>
          </ac:spMkLst>
        </pc:spChg>
        <pc:spChg chg="mod">
          <ac:chgData name="denis-antoine Herault" userId="3e015e90d0d88aff" providerId="LiveId" clId="{4ECC378A-64D3-4E9D-B029-844020562AA8}" dt="2023-01-11T00:48:12.686" v="691" actId="1076"/>
          <ac:spMkLst>
            <pc:docMk/>
            <pc:sldMk cId="1577173841" sldId="300"/>
            <ac:spMk id="24" creationId="{2FBB10D0-4718-4687-9D5C-04E4506D23B8}"/>
          </ac:spMkLst>
        </pc:spChg>
      </pc:sldChg>
      <pc:sldChg chg="modSp mod">
        <pc:chgData name="denis-antoine Herault" userId="3e015e90d0d88aff" providerId="LiveId" clId="{4ECC378A-64D3-4E9D-B029-844020562AA8}" dt="2023-01-12T14:54:42.961" v="1237" actId="1076"/>
        <pc:sldMkLst>
          <pc:docMk/>
          <pc:sldMk cId="4262502777" sldId="301"/>
        </pc:sldMkLst>
        <pc:spChg chg="mod">
          <ac:chgData name="denis-antoine Herault" userId="3e015e90d0d88aff" providerId="LiveId" clId="{4ECC378A-64D3-4E9D-B029-844020562AA8}" dt="2023-01-11T00:54:19.886" v="812" actId="20577"/>
          <ac:spMkLst>
            <pc:docMk/>
            <pc:sldMk cId="4262502777" sldId="301"/>
            <ac:spMk id="9" creationId="{14447AE2-EC3D-4A2B-994F-20A88721AE79}"/>
          </ac:spMkLst>
        </pc:spChg>
        <pc:spChg chg="mod">
          <ac:chgData name="denis-antoine Herault" userId="3e015e90d0d88aff" providerId="LiveId" clId="{4ECC378A-64D3-4E9D-B029-844020562AA8}" dt="2023-01-12T14:54:42.961" v="1237" actId="1076"/>
          <ac:spMkLst>
            <pc:docMk/>
            <pc:sldMk cId="4262502777" sldId="301"/>
            <ac:spMk id="10" creationId="{A5C968A0-6D47-43DE-9F0D-4007E4DFE69B}"/>
          </ac:spMkLst>
        </pc:spChg>
        <pc:spChg chg="mod">
          <ac:chgData name="denis-antoine Herault" userId="3e015e90d0d88aff" providerId="LiveId" clId="{4ECC378A-64D3-4E9D-B029-844020562AA8}" dt="2023-01-11T00:55:25.640" v="816" actId="6549"/>
          <ac:spMkLst>
            <pc:docMk/>
            <pc:sldMk cId="4262502777" sldId="301"/>
            <ac:spMk id="12" creationId="{BEA0FF3A-FE75-94B1-D18D-42753ECA6E59}"/>
          </ac:spMkLst>
        </pc:spChg>
        <pc:spChg chg="mod">
          <ac:chgData name="denis-antoine Herault" userId="3e015e90d0d88aff" providerId="LiveId" clId="{4ECC378A-64D3-4E9D-B029-844020562AA8}" dt="2023-01-11T00:56:08.064" v="819" actId="1076"/>
          <ac:spMkLst>
            <pc:docMk/>
            <pc:sldMk cId="4262502777" sldId="301"/>
            <ac:spMk id="19" creationId="{25428F14-25ED-43DA-7F9A-9BB54D0C93D2}"/>
          </ac:spMkLst>
        </pc:spChg>
        <pc:graphicFrameChg chg="modGraphic">
          <ac:chgData name="denis-antoine Herault" userId="3e015e90d0d88aff" providerId="LiveId" clId="{4ECC378A-64D3-4E9D-B029-844020562AA8}" dt="2023-01-11T00:54:07.254" v="810" actId="790"/>
          <ac:graphicFrameMkLst>
            <pc:docMk/>
            <pc:sldMk cId="4262502777" sldId="301"/>
            <ac:graphicFrameMk id="8" creationId="{9C35A8DC-0C96-4A3A-96C9-337BAE00F10D}"/>
          </ac:graphicFrameMkLst>
        </pc:graphicFrameChg>
      </pc:sldChg>
      <pc:sldChg chg="modSp mod">
        <pc:chgData name="denis-antoine Herault" userId="3e015e90d0d88aff" providerId="LiveId" clId="{4ECC378A-64D3-4E9D-B029-844020562AA8}" dt="2023-01-12T14:54:59.108" v="1238" actId="790"/>
        <pc:sldMkLst>
          <pc:docMk/>
          <pc:sldMk cId="1623610375" sldId="302"/>
        </pc:sldMkLst>
        <pc:spChg chg="mod">
          <ac:chgData name="denis-antoine Herault" userId="3e015e90d0d88aff" providerId="LiveId" clId="{4ECC378A-64D3-4E9D-B029-844020562AA8}" dt="2023-01-11T01:14:29.290" v="1093" actId="790"/>
          <ac:spMkLst>
            <pc:docMk/>
            <pc:sldMk cId="1623610375" sldId="302"/>
            <ac:spMk id="2" creationId="{00000000-0000-0000-0000-000000000000}"/>
          </ac:spMkLst>
        </pc:spChg>
        <pc:spChg chg="mod">
          <ac:chgData name="denis-antoine Herault" userId="3e015e90d0d88aff" providerId="LiveId" clId="{4ECC378A-64D3-4E9D-B029-844020562AA8}" dt="2023-01-11T00:59:30.634" v="842" actId="790"/>
          <ac:spMkLst>
            <pc:docMk/>
            <pc:sldMk cId="1623610375" sldId="302"/>
            <ac:spMk id="7" creationId="{B3AAD9B5-D0D3-4B8E-8431-79CD470FA8E6}"/>
          </ac:spMkLst>
        </pc:spChg>
        <pc:spChg chg="mod">
          <ac:chgData name="denis-antoine Herault" userId="3e015e90d0d88aff" providerId="LiveId" clId="{4ECC378A-64D3-4E9D-B029-844020562AA8}" dt="2023-01-11T01:15:54.462" v="1139" actId="313"/>
          <ac:spMkLst>
            <pc:docMk/>
            <pc:sldMk cId="1623610375" sldId="302"/>
            <ac:spMk id="12" creationId="{BEA0FF3A-FE75-94B1-D18D-42753ECA6E59}"/>
          </ac:spMkLst>
        </pc:spChg>
        <pc:spChg chg="mod">
          <ac:chgData name="denis-antoine Herault" userId="3e015e90d0d88aff" providerId="LiveId" clId="{4ECC378A-64D3-4E9D-B029-844020562AA8}" dt="2023-01-12T14:54:59.108" v="1238" actId="790"/>
          <ac:spMkLst>
            <pc:docMk/>
            <pc:sldMk cId="1623610375" sldId="302"/>
            <ac:spMk id="19" creationId="{25428F14-25ED-43DA-7F9A-9BB54D0C93D2}"/>
          </ac:spMkLst>
        </pc:spChg>
      </pc:sldChg>
      <pc:sldChg chg="modSp mod">
        <pc:chgData name="denis-antoine Herault" userId="3e015e90d0d88aff" providerId="LiveId" clId="{4ECC378A-64D3-4E9D-B029-844020562AA8}" dt="2023-01-12T14:54:21.253" v="1236" actId="790"/>
        <pc:sldMkLst>
          <pc:docMk/>
          <pc:sldMk cId="3324569688" sldId="303"/>
        </pc:sldMkLst>
        <pc:spChg chg="mod">
          <ac:chgData name="denis-antoine Herault" userId="3e015e90d0d88aff" providerId="LiveId" clId="{4ECC378A-64D3-4E9D-B029-844020562AA8}" dt="2023-01-10T23:58:22.492" v="156"/>
          <ac:spMkLst>
            <pc:docMk/>
            <pc:sldMk cId="3324569688" sldId="303"/>
            <ac:spMk id="2" creationId="{49CD68FB-F67F-66DF-0EC0-C9E1A732679D}"/>
          </ac:spMkLst>
        </pc:spChg>
        <pc:spChg chg="mod">
          <ac:chgData name="denis-antoine Herault" userId="3e015e90d0d88aff" providerId="LiveId" clId="{4ECC378A-64D3-4E9D-B029-844020562AA8}" dt="2023-01-11T00:32:28.569" v="508" actId="1076"/>
          <ac:spMkLst>
            <pc:docMk/>
            <pc:sldMk cId="3324569688" sldId="303"/>
            <ac:spMk id="3" creationId="{8E97CE46-66B1-6012-27FD-5A1675734543}"/>
          </ac:spMkLst>
        </pc:spChg>
        <pc:spChg chg="mod">
          <ac:chgData name="denis-antoine Herault" userId="3e015e90d0d88aff" providerId="LiveId" clId="{4ECC378A-64D3-4E9D-B029-844020562AA8}" dt="2023-01-11T00:31:56.953" v="505" actId="790"/>
          <ac:spMkLst>
            <pc:docMk/>
            <pc:sldMk cId="3324569688" sldId="303"/>
            <ac:spMk id="4" creationId="{7E6BC154-FB74-A326-FFDC-1125B8874620}"/>
          </ac:spMkLst>
        </pc:spChg>
        <pc:spChg chg="mod">
          <ac:chgData name="denis-antoine Herault" userId="3e015e90d0d88aff" providerId="LiveId" clId="{4ECC378A-64D3-4E9D-B029-844020562AA8}" dt="2023-01-11T00:30:08.736" v="470" actId="790"/>
          <ac:spMkLst>
            <pc:docMk/>
            <pc:sldMk cId="3324569688" sldId="303"/>
            <ac:spMk id="14" creationId="{DA6C0C95-1DE1-0DC8-9E68-D5E6260D13F9}"/>
          </ac:spMkLst>
        </pc:spChg>
        <pc:spChg chg="mod">
          <ac:chgData name="denis-antoine Herault" userId="3e015e90d0d88aff" providerId="LiveId" clId="{4ECC378A-64D3-4E9D-B029-844020562AA8}" dt="2023-01-10T23:58:22.492" v="156"/>
          <ac:spMkLst>
            <pc:docMk/>
            <pc:sldMk cId="3324569688" sldId="303"/>
            <ac:spMk id="67" creationId="{FC7E83DD-3641-D2F1-E241-532A461817B2}"/>
          </ac:spMkLst>
        </pc:spChg>
        <pc:spChg chg="mod">
          <ac:chgData name="denis-antoine Herault" userId="3e015e90d0d88aff" providerId="LiveId" clId="{4ECC378A-64D3-4E9D-B029-844020562AA8}" dt="2023-01-10T23:58:22.492" v="156"/>
          <ac:spMkLst>
            <pc:docMk/>
            <pc:sldMk cId="3324569688" sldId="303"/>
            <ac:spMk id="68" creationId="{953B3577-D9C0-67CB-B8BD-0E33B29CFE77}"/>
          </ac:spMkLst>
        </pc:spChg>
        <pc:spChg chg="mod">
          <ac:chgData name="denis-antoine Herault" userId="3e015e90d0d88aff" providerId="LiveId" clId="{4ECC378A-64D3-4E9D-B029-844020562AA8}" dt="2023-01-11T00:30:50.980" v="476" actId="1076"/>
          <ac:spMkLst>
            <pc:docMk/>
            <pc:sldMk cId="3324569688" sldId="303"/>
            <ac:spMk id="69" creationId="{D4275EA0-5D83-57E3-4C70-3D5BE7896015}"/>
          </ac:spMkLst>
        </pc:spChg>
        <pc:spChg chg="mod">
          <ac:chgData name="denis-antoine Herault" userId="3e015e90d0d88aff" providerId="LiveId" clId="{4ECC378A-64D3-4E9D-B029-844020562AA8}" dt="2023-01-11T00:30:22.779" v="472" actId="1076"/>
          <ac:spMkLst>
            <pc:docMk/>
            <pc:sldMk cId="3324569688" sldId="303"/>
            <ac:spMk id="70" creationId="{C19CE81B-88B7-56D0-835C-580EF1D39AEA}"/>
          </ac:spMkLst>
        </pc:spChg>
        <pc:spChg chg="mod">
          <ac:chgData name="denis-antoine Herault" userId="3e015e90d0d88aff" providerId="LiveId" clId="{4ECC378A-64D3-4E9D-B029-844020562AA8}" dt="2023-01-10T23:58:22.492" v="156"/>
          <ac:spMkLst>
            <pc:docMk/>
            <pc:sldMk cId="3324569688" sldId="303"/>
            <ac:spMk id="72" creationId="{64E2E20B-DA1F-09F0-F092-713BEF926EBD}"/>
          </ac:spMkLst>
        </pc:spChg>
        <pc:spChg chg="mod">
          <ac:chgData name="denis-antoine Herault" userId="3e015e90d0d88aff" providerId="LiveId" clId="{4ECC378A-64D3-4E9D-B029-844020562AA8}" dt="2023-01-11T00:31:22.631" v="488" actId="20577"/>
          <ac:spMkLst>
            <pc:docMk/>
            <pc:sldMk cId="3324569688" sldId="303"/>
            <ac:spMk id="73" creationId="{DC5D6AA9-5455-9552-81E8-CF2B76572622}"/>
          </ac:spMkLst>
        </pc:spChg>
        <pc:spChg chg="mod">
          <ac:chgData name="denis-antoine Herault" userId="3e015e90d0d88aff" providerId="LiveId" clId="{4ECC378A-64D3-4E9D-B029-844020562AA8}" dt="2023-01-10T23:58:22.492" v="156"/>
          <ac:spMkLst>
            <pc:docMk/>
            <pc:sldMk cId="3324569688" sldId="303"/>
            <ac:spMk id="79" creationId="{ACCB46CD-CCFE-C020-E70D-1AE15A76DA06}"/>
          </ac:spMkLst>
        </pc:spChg>
        <pc:spChg chg="mod">
          <ac:chgData name="denis-antoine Herault" userId="3e015e90d0d88aff" providerId="LiveId" clId="{4ECC378A-64D3-4E9D-B029-844020562AA8}" dt="2023-01-10T23:58:22.492" v="156"/>
          <ac:spMkLst>
            <pc:docMk/>
            <pc:sldMk cId="3324569688" sldId="303"/>
            <ac:spMk id="80" creationId="{E92C4DEF-F8D7-AA5F-8DB9-37560EE80165}"/>
          </ac:spMkLst>
        </pc:spChg>
        <pc:spChg chg="mod">
          <ac:chgData name="denis-antoine Herault" userId="3e015e90d0d88aff" providerId="LiveId" clId="{4ECC378A-64D3-4E9D-B029-844020562AA8}" dt="2023-01-11T00:33:45.082" v="520" actId="1076"/>
          <ac:spMkLst>
            <pc:docMk/>
            <pc:sldMk cId="3324569688" sldId="303"/>
            <ac:spMk id="81" creationId="{B759E899-61ED-10FC-E3D5-14C02BDE0761}"/>
          </ac:spMkLst>
        </pc:spChg>
        <pc:spChg chg="mod">
          <ac:chgData name="denis-antoine Herault" userId="3e015e90d0d88aff" providerId="LiveId" clId="{4ECC378A-64D3-4E9D-B029-844020562AA8}" dt="2023-01-11T00:34:30.930" v="532" actId="1076"/>
          <ac:spMkLst>
            <pc:docMk/>
            <pc:sldMk cId="3324569688" sldId="303"/>
            <ac:spMk id="83" creationId="{1A96A033-3886-D9AA-2067-7E9F55A1439F}"/>
          </ac:spMkLst>
        </pc:spChg>
        <pc:spChg chg="mod">
          <ac:chgData name="denis-antoine Herault" userId="3e015e90d0d88aff" providerId="LiveId" clId="{4ECC378A-64D3-4E9D-B029-844020562AA8}" dt="2023-01-12T14:54:21.253" v="1236" actId="790"/>
          <ac:spMkLst>
            <pc:docMk/>
            <pc:sldMk cId="3324569688" sldId="303"/>
            <ac:spMk id="84" creationId="{FBDB3B8D-AF54-C9D8-640A-2A004C58DEE0}"/>
          </ac:spMkLst>
        </pc:spChg>
        <pc:spChg chg="mod">
          <ac:chgData name="denis-antoine Herault" userId="3e015e90d0d88aff" providerId="LiveId" clId="{4ECC378A-64D3-4E9D-B029-844020562AA8}" dt="2023-01-11T00:33:12.267" v="515" actId="790"/>
          <ac:spMkLst>
            <pc:docMk/>
            <pc:sldMk cId="3324569688" sldId="303"/>
            <ac:spMk id="89" creationId="{1F37EB3E-DA2E-0F4C-92C8-A5712BAD198C}"/>
          </ac:spMkLst>
        </pc:spChg>
        <pc:grpChg chg="mod">
          <ac:chgData name="denis-antoine Herault" userId="3e015e90d0d88aff" providerId="LiveId" clId="{4ECC378A-64D3-4E9D-B029-844020562AA8}" dt="2023-01-10T23:58:22.492" v="156"/>
          <ac:grpSpMkLst>
            <pc:docMk/>
            <pc:sldMk cId="3324569688" sldId="303"/>
            <ac:grpSpMk id="5" creationId="{00000000-0000-0000-0000-000000000000}"/>
          </ac:grpSpMkLst>
        </pc:grpChg>
        <pc:picChg chg="mod">
          <ac:chgData name="denis-antoine Herault" userId="3e015e90d0d88aff" providerId="LiveId" clId="{4ECC378A-64D3-4E9D-B029-844020562AA8}" dt="2023-01-11T00:31:50.590" v="504" actId="1076"/>
          <ac:picMkLst>
            <pc:docMk/>
            <pc:sldMk cId="3324569688" sldId="303"/>
            <ac:picMk id="6" creationId="{3F97933F-EEC7-C6E3-BB56-D03CB0D98623}"/>
          </ac:picMkLst>
        </pc:picChg>
        <pc:picChg chg="mod">
          <ac:chgData name="denis-antoine Herault" userId="3e015e90d0d88aff" providerId="LiveId" clId="{4ECC378A-64D3-4E9D-B029-844020562AA8}" dt="2023-01-11T00:30:24.489" v="473" actId="1076"/>
          <ac:picMkLst>
            <pc:docMk/>
            <pc:sldMk cId="3324569688" sldId="303"/>
            <ac:picMk id="71" creationId="{194018B4-B354-3889-61E1-72BFFF89DBEB}"/>
          </ac:picMkLst>
        </pc:picChg>
        <pc:picChg chg="mod">
          <ac:chgData name="denis-antoine Herault" userId="3e015e90d0d88aff" providerId="LiveId" clId="{4ECC378A-64D3-4E9D-B029-844020562AA8}" dt="2023-01-11T00:31:15.665" v="487" actId="1076"/>
          <ac:picMkLst>
            <pc:docMk/>
            <pc:sldMk cId="3324569688" sldId="303"/>
            <ac:picMk id="74" creationId="{49413C0B-8236-CA4A-DD00-985667C34D37}"/>
          </ac:picMkLst>
        </pc:picChg>
        <pc:picChg chg="mod">
          <ac:chgData name="denis-antoine Herault" userId="3e015e90d0d88aff" providerId="LiveId" clId="{4ECC378A-64D3-4E9D-B029-844020562AA8}" dt="2023-01-11T00:33:17.655" v="517" actId="1076"/>
          <ac:picMkLst>
            <pc:docMk/>
            <pc:sldMk cId="3324569688" sldId="303"/>
            <ac:picMk id="82" creationId="{5BF319F7-F234-F50F-2E21-3AFF48E38879}"/>
          </ac:picMkLst>
        </pc:picChg>
        <pc:picChg chg="mod">
          <ac:chgData name="denis-antoine Herault" userId="3e015e90d0d88aff" providerId="LiveId" clId="{4ECC378A-64D3-4E9D-B029-844020562AA8}" dt="2023-01-11T00:33:51.250" v="522" actId="1076"/>
          <ac:picMkLst>
            <pc:docMk/>
            <pc:sldMk cId="3324569688" sldId="303"/>
            <ac:picMk id="85" creationId="{60A20428-C5AC-B742-EA84-67B91F011E8D}"/>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DC860-0957-EE4F-A443-4D38470A0C2B}"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it-IT"/>
        </a:p>
      </dgm:t>
    </dgm:pt>
    <dgm:pt modelId="{EA577E05-64EF-A149-9BB6-F688012EA810}">
      <dgm:prSet phldrT="[Testo]"/>
      <dgm:spPr>
        <a:solidFill>
          <a:srgbClr val="FFECFC"/>
        </a:solidFill>
        <a:ln>
          <a:solidFill>
            <a:srgbClr val="B05894"/>
          </a:solidFill>
        </a:ln>
      </dgm:spPr>
      <dgm:t>
        <a:bodyPr/>
        <a:lstStyle/>
        <a:p>
          <a:r>
            <a:rPr lang="fr-FR" noProof="0" dirty="0">
              <a:solidFill>
                <a:srgbClr val="B05894"/>
              </a:solidFill>
            </a:rPr>
            <a:t>Analyse des risques</a:t>
          </a:r>
        </a:p>
      </dgm:t>
    </dgm:pt>
    <dgm:pt modelId="{8ABF2481-B3F2-8140-8E51-A28923228A21}" type="parTrans" cxnId="{BB7DB0F9-BD3E-F14A-A28E-1806E06A4FE3}">
      <dgm:prSet/>
      <dgm:spPr/>
      <dgm:t>
        <a:bodyPr/>
        <a:lstStyle/>
        <a:p>
          <a:endParaRPr lang="it-IT"/>
        </a:p>
      </dgm:t>
    </dgm:pt>
    <dgm:pt modelId="{754C8A27-093F-824D-A75A-454DEF5CE282}" type="sibTrans" cxnId="{BB7DB0F9-BD3E-F14A-A28E-1806E06A4FE3}">
      <dgm:prSet/>
      <dgm:spPr/>
      <dgm:t>
        <a:bodyPr/>
        <a:lstStyle/>
        <a:p>
          <a:endParaRPr lang="it-IT"/>
        </a:p>
      </dgm:t>
    </dgm:pt>
    <dgm:pt modelId="{6B42F93D-3231-0844-AC23-909EBCD613B5}" type="asst">
      <dgm:prSet phldrT="[Testo]"/>
      <dgm:spPr>
        <a:solidFill>
          <a:srgbClr val="FFECFC"/>
        </a:solidFill>
        <a:ln>
          <a:solidFill>
            <a:srgbClr val="B05894"/>
          </a:solidFill>
        </a:ln>
      </dgm:spPr>
      <dgm:t>
        <a:bodyPr/>
        <a:lstStyle/>
        <a:p>
          <a:r>
            <a:rPr lang="fr-FR" b="1" noProof="0" dirty="0">
              <a:solidFill>
                <a:srgbClr val="B05894"/>
              </a:solidFill>
            </a:rPr>
            <a:t>Analyse qualitative des risques</a:t>
          </a:r>
        </a:p>
      </dgm:t>
    </dgm:pt>
    <dgm:pt modelId="{66869DE5-DE12-544E-9328-20D38D405832}" type="parTrans" cxnId="{913013D1-FD21-E448-8555-E40B61B61B2C}">
      <dgm:prSet/>
      <dgm:spPr>
        <a:ln>
          <a:solidFill>
            <a:srgbClr val="B05894"/>
          </a:solidFill>
        </a:ln>
      </dgm:spPr>
      <dgm:t>
        <a:bodyPr/>
        <a:lstStyle/>
        <a:p>
          <a:endParaRPr lang="it-IT"/>
        </a:p>
      </dgm:t>
    </dgm:pt>
    <dgm:pt modelId="{5CAB65D4-9FF2-5347-AD57-6A94AB4CA6B8}" type="sibTrans" cxnId="{913013D1-FD21-E448-8555-E40B61B61B2C}">
      <dgm:prSet/>
      <dgm:spPr/>
      <dgm:t>
        <a:bodyPr/>
        <a:lstStyle/>
        <a:p>
          <a:endParaRPr lang="it-IT"/>
        </a:p>
      </dgm:t>
    </dgm:pt>
    <dgm:pt modelId="{460F0F94-6782-344B-BBCF-EE2C27988F2D}">
      <dgm:prSet phldrT="[Testo]"/>
      <dgm:spPr>
        <a:solidFill>
          <a:srgbClr val="FFECFC"/>
        </a:solidFill>
        <a:ln>
          <a:solidFill>
            <a:srgbClr val="B05894"/>
          </a:solidFill>
        </a:ln>
      </dgm:spPr>
      <dgm:t>
        <a:bodyPr/>
        <a:lstStyle/>
        <a:p>
          <a:r>
            <a:rPr lang="fr-FR" b="1" noProof="0" dirty="0">
              <a:solidFill>
                <a:srgbClr val="B05894"/>
              </a:solidFill>
            </a:rPr>
            <a:t>Analyse quantitative des risques</a:t>
          </a:r>
        </a:p>
      </dgm:t>
    </dgm:pt>
    <dgm:pt modelId="{B445FA0E-34AD-4146-AFBA-B872C3C40352}" type="parTrans" cxnId="{B9418755-B706-2846-B1A3-A2B722CAAD73}">
      <dgm:prSet/>
      <dgm:spPr>
        <a:ln>
          <a:solidFill>
            <a:srgbClr val="B05894"/>
          </a:solidFill>
        </a:ln>
      </dgm:spPr>
      <dgm:t>
        <a:bodyPr/>
        <a:lstStyle/>
        <a:p>
          <a:endParaRPr lang="it-IT"/>
        </a:p>
      </dgm:t>
    </dgm:pt>
    <dgm:pt modelId="{DE93CB35-C000-9A44-8B31-5CF5BED9752F}" type="sibTrans" cxnId="{B9418755-B706-2846-B1A3-A2B722CAAD73}">
      <dgm:prSet/>
      <dgm:spPr/>
      <dgm:t>
        <a:bodyPr/>
        <a:lstStyle/>
        <a:p>
          <a:endParaRPr lang="it-IT"/>
        </a:p>
      </dgm:t>
    </dgm:pt>
    <dgm:pt modelId="{37546D27-FEE8-A144-8E45-9787C2256ECE}">
      <dgm:prSet/>
      <dgm:spPr>
        <a:solidFill>
          <a:srgbClr val="FFECFC"/>
        </a:solidFill>
        <a:ln>
          <a:solidFill>
            <a:srgbClr val="B05894"/>
          </a:solidFill>
        </a:ln>
      </dgm:spPr>
      <dgm:t>
        <a:bodyPr/>
        <a:lstStyle/>
        <a:p>
          <a:pPr algn="l">
            <a:buFont typeface="Courier New" panose="02070309020205020404" pitchFamily="49" charset="0"/>
            <a:buChar char="o"/>
          </a:pPr>
          <a:r>
            <a:rPr lang="en-GB" noProof="0" dirty="0">
              <a:solidFill>
                <a:srgbClr val="B05894"/>
              </a:solidFill>
            </a:rPr>
            <a:t> </a:t>
          </a:r>
          <a:r>
            <a:rPr lang="fr-FR" noProof="0" dirty="0">
              <a:solidFill>
                <a:srgbClr val="B05894"/>
              </a:solidFill>
            </a:rPr>
            <a:t>Répertoire des risques</a:t>
          </a:r>
        </a:p>
        <a:p>
          <a:pPr algn="l">
            <a:buFont typeface="Courier New" panose="02070309020205020404" pitchFamily="49" charset="0"/>
            <a:buChar char="o"/>
          </a:pPr>
          <a:r>
            <a:rPr lang="fr-FR" noProof="0" dirty="0">
              <a:solidFill>
                <a:srgbClr val="B05894"/>
              </a:solidFill>
            </a:rPr>
            <a:t> Probabilité-Impact Index</a:t>
          </a:r>
        </a:p>
        <a:p>
          <a:pPr algn="l">
            <a:buFont typeface="Courier New" panose="02070309020205020404" pitchFamily="49" charset="0"/>
            <a:buChar char="o"/>
          </a:pPr>
          <a:r>
            <a:rPr lang="fr-FR" noProof="0" dirty="0">
              <a:solidFill>
                <a:srgbClr val="B05894"/>
              </a:solidFill>
            </a:rPr>
            <a:t> Catégorisation des risques</a:t>
          </a:r>
        </a:p>
        <a:p>
          <a:pPr algn="l">
            <a:buFont typeface="Courier New" panose="02070309020205020404" pitchFamily="49" charset="0"/>
            <a:buChar char="o"/>
          </a:pPr>
          <a:r>
            <a:rPr lang="fr-FR" noProof="0" dirty="0">
              <a:solidFill>
                <a:srgbClr val="B05894"/>
              </a:solidFill>
            </a:rPr>
            <a:t> L'avis de l'expert </a:t>
          </a:r>
        </a:p>
      </dgm:t>
    </dgm:pt>
    <dgm:pt modelId="{34BD2CE2-C978-0845-BE12-47E92C9736DA}" type="parTrans" cxnId="{665D3F0B-84C7-564A-9D73-51F4C8B70F48}">
      <dgm:prSet/>
      <dgm:spPr>
        <a:ln>
          <a:solidFill>
            <a:srgbClr val="B05894"/>
          </a:solidFill>
        </a:ln>
      </dgm:spPr>
      <dgm:t>
        <a:bodyPr/>
        <a:lstStyle/>
        <a:p>
          <a:endParaRPr lang="it-IT"/>
        </a:p>
      </dgm:t>
    </dgm:pt>
    <dgm:pt modelId="{44BC9F62-857E-7840-A5CA-4CD32BCEA4E2}" type="sibTrans" cxnId="{665D3F0B-84C7-564A-9D73-51F4C8B70F48}">
      <dgm:prSet/>
      <dgm:spPr/>
      <dgm:t>
        <a:bodyPr/>
        <a:lstStyle/>
        <a:p>
          <a:endParaRPr lang="it-IT"/>
        </a:p>
      </dgm:t>
    </dgm:pt>
    <dgm:pt modelId="{AF72275B-020D-4B49-B7EE-DD2CA979EE0A}">
      <dgm:prSet/>
      <dgm:spPr>
        <a:solidFill>
          <a:srgbClr val="FFECFC"/>
        </a:solidFill>
        <a:ln>
          <a:solidFill>
            <a:srgbClr val="B05894"/>
          </a:solidFill>
        </a:ln>
      </dgm:spPr>
      <dgm:t>
        <a:bodyPr/>
        <a:lstStyle/>
        <a:p>
          <a:pPr marL="285750" indent="-285750" algn="l">
            <a:buFont typeface="Courier New" panose="02070309020205020404" pitchFamily="49" charset="0"/>
            <a:buChar char="o"/>
          </a:pPr>
          <a:r>
            <a:rPr lang="en-GB" noProof="0" dirty="0">
              <a:solidFill>
                <a:srgbClr val="B05894"/>
              </a:solidFill>
            </a:rPr>
            <a:t> </a:t>
          </a:r>
          <a:r>
            <a:rPr lang="fr-FR" noProof="0" dirty="0">
              <a:solidFill>
                <a:srgbClr val="B05894"/>
              </a:solidFill>
            </a:rPr>
            <a:t>Analyse de sensibilité</a:t>
          </a:r>
          <a:endParaRPr lang="en-GB" noProof="0" dirty="0">
            <a:solidFill>
              <a:srgbClr val="B05894"/>
            </a:solidFill>
          </a:endParaRPr>
        </a:p>
        <a:p>
          <a:pPr marL="285750" indent="-285750" algn="l">
            <a:buFont typeface="Courier New" panose="02070309020205020404" pitchFamily="49" charset="0"/>
            <a:buChar char="o"/>
          </a:pPr>
          <a:r>
            <a:rPr lang="en-GB" noProof="0" dirty="0">
              <a:solidFill>
                <a:srgbClr val="B05894"/>
              </a:solidFill>
            </a:rPr>
            <a:t> </a:t>
          </a:r>
          <a:r>
            <a:rPr lang="fr-FR" noProof="0" dirty="0">
              <a:solidFill>
                <a:srgbClr val="B05894"/>
              </a:solidFill>
            </a:rPr>
            <a:t>Analyse de l'arbre de décision</a:t>
          </a:r>
          <a:endParaRPr lang="en-GB" noProof="0" dirty="0">
            <a:solidFill>
              <a:srgbClr val="B05894"/>
            </a:solidFill>
          </a:endParaRPr>
        </a:p>
        <a:p>
          <a:pPr marL="285750" indent="-285750" algn="l">
            <a:buFont typeface="Courier New" panose="02070309020205020404" pitchFamily="49" charset="0"/>
            <a:buChar char="o"/>
          </a:pPr>
          <a:r>
            <a:rPr lang="fr-FR" noProof="0" dirty="0">
              <a:solidFill>
                <a:srgbClr val="B05894"/>
              </a:solidFill>
            </a:rPr>
            <a:t>Analyse de scénario</a:t>
          </a:r>
          <a:endParaRPr lang="en-GB" noProof="0" dirty="0">
            <a:solidFill>
              <a:srgbClr val="B05894"/>
            </a:solidFill>
          </a:endParaRPr>
        </a:p>
        <a:p>
          <a:pPr marL="285750" indent="-285750" algn="l">
            <a:buFont typeface="Courier New" panose="02070309020205020404" pitchFamily="49" charset="0"/>
            <a:buChar char="o"/>
          </a:pPr>
          <a:r>
            <a:rPr lang="en-GB" noProof="0" dirty="0">
              <a:solidFill>
                <a:srgbClr val="B05894"/>
              </a:solidFill>
            </a:rPr>
            <a:t> </a:t>
          </a:r>
          <a:r>
            <a:rPr lang="fr-FR" noProof="0" dirty="0">
              <a:solidFill>
                <a:srgbClr val="B05894"/>
              </a:solidFill>
            </a:rPr>
            <a:t>Simulation de l’Hypercube Latin</a:t>
          </a:r>
          <a:endParaRPr lang="en-GB" noProof="0" dirty="0">
            <a:solidFill>
              <a:srgbClr val="B05894"/>
            </a:solidFill>
          </a:endParaRPr>
        </a:p>
        <a:p>
          <a:pPr marL="285750" indent="-285750" algn="l">
            <a:buFont typeface="Courier New" panose="02070309020205020404" pitchFamily="49" charset="0"/>
            <a:buChar char="o"/>
          </a:pPr>
          <a:r>
            <a:rPr lang="en-GB" noProof="0" dirty="0">
              <a:solidFill>
                <a:srgbClr val="B05894"/>
              </a:solidFill>
            </a:rPr>
            <a:t> Simulation de Monte Carlo</a:t>
          </a:r>
        </a:p>
      </dgm:t>
    </dgm:pt>
    <dgm:pt modelId="{3C2B2CF4-EDB4-9446-B2EC-68B7B2379C1C}" type="parTrans" cxnId="{8BDA13D4-6863-954D-9847-EAA938ACC1E6}">
      <dgm:prSet/>
      <dgm:spPr>
        <a:ln>
          <a:solidFill>
            <a:srgbClr val="B05894"/>
          </a:solidFill>
        </a:ln>
      </dgm:spPr>
      <dgm:t>
        <a:bodyPr/>
        <a:lstStyle/>
        <a:p>
          <a:endParaRPr lang="it-IT"/>
        </a:p>
      </dgm:t>
    </dgm:pt>
    <dgm:pt modelId="{D52CB425-7B19-EC43-BCEA-E81D15D006F9}" type="sibTrans" cxnId="{8BDA13D4-6863-954D-9847-EAA938ACC1E6}">
      <dgm:prSet/>
      <dgm:spPr/>
      <dgm:t>
        <a:bodyPr/>
        <a:lstStyle/>
        <a:p>
          <a:endParaRPr lang="it-IT"/>
        </a:p>
      </dgm:t>
    </dgm:pt>
    <dgm:pt modelId="{07082558-ECAF-2D46-AE65-26A88DBD5040}" type="pres">
      <dgm:prSet presAssocID="{4BCDC860-0957-EE4F-A443-4D38470A0C2B}" presName="Name0" presStyleCnt="0">
        <dgm:presLayoutVars>
          <dgm:chPref val="1"/>
          <dgm:dir/>
          <dgm:animOne val="branch"/>
          <dgm:animLvl val="lvl"/>
          <dgm:resizeHandles val="exact"/>
        </dgm:presLayoutVars>
      </dgm:prSet>
      <dgm:spPr/>
    </dgm:pt>
    <dgm:pt modelId="{3BE6D236-E04F-6143-A2D7-09CC8ED76DF6}" type="pres">
      <dgm:prSet presAssocID="{EA577E05-64EF-A149-9BB6-F688012EA810}" presName="root1" presStyleCnt="0"/>
      <dgm:spPr/>
    </dgm:pt>
    <dgm:pt modelId="{0FE36CB2-E20A-8A45-9F8A-8F6E343D382C}" type="pres">
      <dgm:prSet presAssocID="{EA577E05-64EF-A149-9BB6-F688012EA810}" presName="LevelOneTextNode" presStyleLbl="node0" presStyleIdx="0" presStyleCnt="1">
        <dgm:presLayoutVars>
          <dgm:chPref val="3"/>
        </dgm:presLayoutVars>
      </dgm:prSet>
      <dgm:spPr/>
    </dgm:pt>
    <dgm:pt modelId="{D3F130F0-F027-8C4D-9E47-6A33593D4F21}" type="pres">
      <dgm:prSet presAssocID="{EA577E05-64EF-A149-9BB6-F688012EA810}" presName="level2hierChild" presStyleCnt="0"/>
      <dgm:spPr/>
    </dgm:pt>
    <dgm:pt modelId="{4E194532-0E3B-0744-91D0-9EC0AD222712}" type="pres">
      <dgm:prSet presAssocID="{66869DE5-DE12-544E-9328-20D38D405832}" presName="conn2-1" presStyleLbl="parChTrans1D2" presStyleIdx="0" presStyleCnt="2"/>
      <dgm:spPr/>
    </dgm:pt>
    <dgm:pt modelId="{9015A1E6-0F18-CB4B-A1D1-8816ACD0708B}" type="pres">
      <dgm:prSet presAssocID="{66869DE5-DE12-544E-9328-20D38D405832}" presName="connTx" presStyleLbl="parChTrans1D2" presStyleIdx="0" presStyleCnt="2"/>
      <dgm:spPr/>
    </dgm:pt>
    <dgm:pt modelId="{05CF24EF-99A1-E247-B7FE-4165CC6E5A7C}" type="pres">
      <dgm:prSet presAssocID="{6B42F93D-3231-0844-AC23-909EBCD613B5}" presName="root2" presStyleCnt="0"/>
      <dgm:spPr/>
    </dgm:pt>
    <dgm:pt modelId="{E805AD18-37B8-E74F-9105-66A1CFC7F79F}" type="pres">
      <dgm:prSet presAssocID="{6B42F93D-3231-0844-AC23-909EBCD613B5}" presName="LevelTwoTextNode" presStyleLbl="asst1" presStyleIdx="0" presStyleCnt="1">
        <dgm:presLayoutVars>
          <dgm:chPref val="3"/>
        </dgm:presLayoutVars>
      </dgm:prSet>
      <dgm:spPr/>
    </dgm:pt>
    <dgm:pt modelId="{5EE6B633-A08A-5146-AC0D-1CC09F6DF2CD}" type="pres">
      <dgm:prSet presAssocID="{6B42F93D-3231-0844-AC23-909EBCD613B5}" presName="level3hierChild" presStyleCnt="0"/>
      <dgm:spPr/>
    </dgm:pt>
    <dgm:pt modelId="{43B09A19-EBFE-1043-B32E-4E183A28363C}" type="pres">
      <dgm:prSet presAssocID="{34BD2CE2-C978-0845-BE12-47E92C9736DA}" presName="conn2-1" presStyleLbl="parChTrans1D3" presStyleIdx="0" presStyleCnt="2"/>
      <dgm:spPr/>
    </dgm:pt>
    <dgm:pt modelId="{3BBBF1D0-ABFA-6945-95C2-F510086902D3}" type="pres">
      <dgm:prSet presAssocID="{34BD2CE2-C978-0845-BE12-47E92C9736DA}" presName="connTx" presStyleLbl="parChTrans1D3" presStyleIdx="0" presStyleCnt="2"/>
      <dgm:spPr/>
    </dgm:pt>
    <dgm:pt modelId="{4623B9FD-220B-B345-BD40-B5AC9CD231D2}" type="pres">
      <dgm:prSet presAssocID="{37546D27-FEE8-A144-8E45-9787C2256ECE}" presName="root2" presStyleCnt="0"/>
      <dgm:spPr/>
    </dgm:pt>
    <dgm:pt modelId="{37312166-3FE7-8741-A490-FED22DA5543D}" type="pres">
      <dgm:prSet presAssocID="{37546D27-FEE8-A144-8E45-9787C2256ECE}" presName="LevelTwoTextNode" presStyleLbl="node3" presStyleIdx="0" presStyleCnt="2" custScaleY="184506">
        <dgm:presLayoutVars>
          <dgm:chPref val="3"/>
        </dgm:presLayoutVars>
      </dgm:prSet>
      <dgm:spPr/>
    </dgm:pt>
    <dgm:pt modelId="{B5CECE47-FF6F-6A43-8135-D557605DA7D9}" type="pres">
      <dgm:prSet presAssocID="{37546D27-FEE8-A144-8E45-9787C2256ECE}" presName="level3hierChild" presStyleCnt="0"/>
      <dgm:spPr/>
    </dgm:pt>
    <dgm:pt modelId="{7D48F4D1-1354-4E4A-BA95-09A3BE01978D}" type="pres">
      <dgm:prSet presAssocID="{B445FA0E-34AD-4146-AFBA-B872C3C40352}" presName="conn2-1" presStyleLbl="parChTrans1D2" presStyleIdx="1" presStyleCnt="2"/>
      <dgm:spPr/>
    </dgm:pt>
    <dgm:pt modelId="{4E5A913C-752F-B74E-99D6-7867FBE026BE}" type="pres">
      <dgm:prSet presAssocID="{B445FA0E-34AD-4146-AFBA-B872C3C40352}" presName="connTx" presStyleLbl="parChTrans1D2" presStyleIdx="1" presStyleCnt="2"/>
      <dgm:spPr/>
    </dgm:pt>
    <dgm:pt modelId="{4238617A-C0A9-564C-9881-B28497EA2227}" type="pres">
      <dgm:prSet presAssocID="{460F0F94-6782-344B-BBCF-EE2C27988F2D}" presName="root2" presStyleCnt="0"/>
      <dgm:spPr/>
    </dgm:pt>
    <dgm:pt modelId="{BE5A2455-6704-F74D-899A-EE31A058EFE9}" type="pres">
      <dgm:prSet presAssocID="{460F0F94-6782-344B-BBCF-EE2C27988F2D}" presName="LevelTwoTextNode" presStyleLbl="node2" presStyleIdx="0" presStyleCnt="1">
        <dgm:presLayoutVars>
          <dgm:chPref val="3"/>
        </dgm:presLayoutVars>
      </dgm:prSet>
      <dgm:spPr/>
    </dgm:pt>
    <dgm:pt modelId="{2DC66267-61DA-F342-8561-69BB70B332DA}" type="pres">
      <dgm:prSet presAssocID="{460F0F94-6782-344B-BBCF-EE2C27988F2D}" presName="level3hierChild" presStyleCnt="0"/>
      <dgm:spPr/>
    </dgm:pt>
    <dgm:pt modelId="{10639A9B-1790-3E4C-9BB9-AC725F91A3B8}" type="pres">
      <dgm:prSet presAssocID="{3C2B2CF4-EDB4-9446-B2EC-68B7B2379C1C}" presName="conn2-1" presStyleLbl="parChTrans1D3" presStyleIdx="1" presStyleCnt="2"/>
      <dgm:spPr/>
    </dgm:pt>
    <dgm:pt modelId="{768B65FB-868C-0F47-BF2A-03AA00D3FC8B}" type="pres">
      <dgm:prSet presAssocID="{3C2B2CF4-EDB4-9446-B2EC-68B7B2379C1C}" presName="connTx" presStyleLbl="parChTrans1D3" presStyleIdx="1" presStyleCnt="2"/>
      <dgm:spPr/>
    </dgm:pt>
    <dgm:pt modelId="{05B21718-F10D-974F-9700-180E3E3E88B4}" type="pres">
      <dgm:prSet presAssocID="{AF72275B-020D-4B49-B7EE-DD2CA979EE0A}" presName="root2" presStyleCnt="0"/>
      <dgm:spPr/>
    </dgm:pt>
    <dgm:pt modelId="{44B337A7-ACC2-6142-90DE-065BAC7F96E0}" type="pres">
      <dgm:prSet presAssocID="{AF72275B-020D-4B49-B7EE-DD2CA979EE0A}" presName="LevelTwoTextNode" presStyleLbl="node3" presStyleIdx="1" presStyleCnt="2" custScaleY="203800">
        <dgm:presLayoutVars>
          <dgm:chPref val="3"/>
        </dgm:presLayoutVars>
      </dgm:prSet>
      <dgm:spPr/>
    </dgm:pt>
    <dgm:pt modelId="{3A98BD18-4CD0-DB40-9A97-63E3E5BCC987}" type="pres">
      <dgm:prSet presAssocID="{AF72275B-020D-4B49-B7EE-DD2CA979EE0A}" presName="level3hierChild" presStyleCnt="0"/>
      <dgm:spPr/>
    </dgm:pt>
  </dgm:ptLst>
  <dgm:cxnLst>
    <dgm:cxn modelId="{665D3F0B-84C7-564A-9D73-51F4C8B70F48}" srcId="{6B42F93D-3231-0844-AC23-909EBCD613B5}" destId="{37546D27-FEE8-A144-8E45-9787C2256ECE}" srcOrd="0" destOrd="0" parTransId="{34BD2CE2-C978-0845-BE12-47E92C9736DA}" sibTransId="{44BC9F62-857E-7840-A5CA-4CD32BCEA4E2}"/>
    <dgm:cxn modelId="{58F1451B-DBD6-E64F-9C8B-0C41910F82A0}" type="presOf" srcId="{34BD2CE2-C978-0845-BE12-47E92C9736DA}" destId="{43B09A19-EBFE-1043-B32E-4E183A28363C}" srcOrd="0" destOrd="0" presId="urn:microsoft.com/office/officeart/2008/layout/HorizontalMultiLevelHierarchy"/>
    <dgm:cxn modelId="{1FE5DA1D-D65D-DC4F-BD9C-18D8E6316067}" type="presOf" srcId="{3C2B2CF4-EDB4-9446-B2EC-68B7B2379C1C}" destId="{768B65FB-868C-0F47-BF2A-03AA00D3FC8B}" srcOrd="1" destOrd="0" presId="urn:microsoft.com/office/officeart/2008/layout/HorizontalMultiLevelHierarchy"/>
    <dgm:cxn modelId="{33058C1E-E023-3140-879A-80C68A6C85D3}" type="presOf" srcId="{6B42F93D-3231-0844-AC23-909EBCD613B5}" destId="{E805AD18-37B8-E74F-9105-66A1CFC7F79F}" srcOrd="0" destOrd="0" presId="urn:microsoft.com/office/officeart/2008/layout/HorizontalMultiLevelHierarchy"/>
    <dgm:cxn modelId="{388C362A-DCE8-D34F-A6A5-B992C1CD70AF}" type="presOf" srcId="{EA577E05-64EF-A149-9BB6-F688012EA810}" destId="{0FE36CB2-E20A-8A45-9F8A-8F6E343D382C}" srcOrd="0" destOrd="0" presId="urn:microsoft.com/office/officeart/2008/layout/HorizontalMultiLevelHierarchy"/>
    <dgm:cxn modelId="{8BB70C68-48F2-3E4C-AE0C-CBAEC36FE626}" type="presOf" srcId="{B445FA0E-34AD-4146-AFBA-B872C3C40352}" destId="{4E5A913C-752F-B74E-99D6-7867FBE026BE}" srcOrd="1" destOrd="0" presId="urn:microsoft.com/office/officeart/2008/layout/HorizontalMultiLevelHierarchy"/>
    <dgm:cxn modelId="{7C8A7771-C325-BF45-91EC-1B7B0CFD4093}" type="presOf" srcId="{AF72275B-020D-4B49-B7EE-DD2CA979EE0A}" destId="{44B337A7-ACC2-6142-90DE-065BAC7F96E0}" srcOrd="0" destOrd="0" presId="urn:microsoft.com/office/officeart/2008/layout/HorizontalMultiLevelHierarchy"/>
    <dgm:cxn modelId="{B9418755-B706-2846-B1A3-A2B722CAAD73}" srcId="{EA577E05-64EF-A149-9BB6-F688012EA810}" destId="{460F0F94-6782-344B-BBCF-EE2C27988F2D}" srcOrd="1" destOrd="0" parTransId="{B445FA0E-34AD-4146-AFBA-B872C3C40352}" sibTransId="{DE93CB35-C000-9A44-8B31-5CF5BED9752F}"/>
    <dgm:cxn modelId="{B4D33590-652D-A345-ACCB-1ABB9BAB087C}" type="presOf" srcId="{66869DE5-DE12-544E-9328-20D38D405832}" destId="{9015A1E6-0F18-CB4B-A1D1-8816ACD0708B}" srcOrd="1" destOrd="0" presId="urn:microsoft.com/office/officeart/2008/layout/HorizontalMultiLevelHierarchy"/>
    <dgm:cxn modelId="{57E4EE90-5CBA-224B-8614-BF84EED341AE}" type="presOf" srcId="{460F0F94-6782-344B-BBCF-EE2C27988F2D}" destId="{BE5A2455-6704-F74D-899A-EE31A058EFE9}" srcOrd="0" destOrd="0" presId="urn:microsoft.com/office/officeart/2008/layout/HorizontalMultiLevelHierarchy"/>
    <dgm:cxn modelId="{5E362D94-67AF-DE42-97D2-3B35EE1D305F}" type="presOf" srcId="{66869DE5-DE12-544E-9328-20D38D405832}" destId="{4E194532-0E3B-0744-91D0-9EC0AD222712}" srcOrd="0" destOrd="0" presId="urn:microsoft.com/office/officeart/2008/layout/HorizontalMultiLevelHierarchy"/>
    <dgm:cxn modelId="{2F839CAA-D637-4C49-A127-3A42F01B4B12}" type="presOf" srcId="{3C2B2CF4-EDB4-9446-B2EC-68B7B2379C1C}" destId="{10639A9B-1790-3E4C-9BB9-AC725F91A3B8}" srcOrd="0" destOrd="0" presId="urn:microsoft.com/office/officeart/2008/layout/HorizontalMultiLevelHierarchy"/>
    <dgm:cxn modelId="{913013D1-FD21-E448-8555-E40B61B61B2C}" srcId="{EA577E05-64EF-A149-9BB6-F688012EA810}" destId="{6B42F93D-3231-0844-AC23-909EBCD613B5}" srcOrd="0" destOrd="0" parTransId="{66869DE5-DE12-544E-9328-20D38D405832}" sibTransId="{5CAB65D4-9FF2-5347-AD57-6A94AB4CA6B8}"/>
    <dgm:cxn modelId="{8BDA13D4-6863-954D-9847-EAA938ACC1E6}" srcId="{460F0F94-6782-344B-BBCF-EE2C27988F2D}" destId="{AF72275B-020D-4B49-B7EE-DD2CA979EE0A}" srcOrd="0" destOrd="0" parTransId="{3C2B2CF4-EDB4-9446-B2EC-68B7B2379C1C}" sibTransId="{D52CB425-7B19-EC43-BCEA-E81D15D006F9}"/>
    <dgm:cxn modelId="{35822FEC-B09E-9541-8921-205522EC3776}" type="presOf" srcId="{34BD2CE2-C978-0845-BE12-47E92C9736DA}" destId="{3BBBF1D0-ABFA-6945-95C2-F510086902D3}" srcOrd="1" destOrd="0" presId="urn:microsoft.com/office/officeart/2008/layout/HorizontalMultiLevelHierarchy"/>
    <dgm:cxn modelId="{989A91F1-5955-A644-9984-CA2353D84E36}" type="presOf" srcId="{B445FA0E-34AD-4146-AFBA-B872C3C40352}" destId="{7D48F4D1-1354-4E4A-BA95-09A3BE01978D}" srcOrd="0" destOrd="0" presId="urn:microsoft.com/office/officeart/2008/layout/HorizontalMultiLevelHierarchy"/>
    <dgm:cxn modelId="{AC8534F6-3756-BE41-80CD-42AEEE981640}" type="presOf" srcId="{37546D27-FEE8-A144-8E45-9787C2256ECE}" destId="{37312166-3FE7-8741-A490-FED22DA5543D}" srcOrd="0" destOrd="0" presId="urn:microsoft.com/office/officeart/2008/layout/HorizontalMultiLevelHierarchy"/>
    <dgm:cxn modelId="{BAF19EF8-F1F5-F34A-9615-E077328312E2}" type="presOf" srcId="{4BCDC860-0957-EE4F-A443-4D38470A0C2B}" destId="{07082558-ECAF-2D46-AE65-26A88DBD5040}" srcOrd="0" destOrd="0" presId="urn:microsoft.com/office/officeart/2008/layout/HorizontalMultiLevelHierarchy"/>
    <dgm:cxn modelId="{BB7DB0F9-BD3E-F14A-A28E-1806E06A4FE3}" srcId="{4BCDC860-0957-EE4F-A443-4D38470A0C2B}" destId="{EA577E05-64EF-A149-9BB6-F688012EA810}" srcOrd="0" destOrd="0" parTransId="{8ABF2481-B3F2-8140-8E51-A28923228A21}" sibTransId="{754C8A27-093F-824D-A75A-454DEF5CE282}"/>
    <dgm:cxn modelId="{9BFA900B-6292-914F-B0B3-A2244E26C795}" type="presParOf" srcId="{07082558-ECAF-2D46-AE65-26A88DBD5040}" destId="{3BE6D236-E04F-6143-A2D7-09CC8ED76DF6}" srcOrd="0" destOrd="0" presId="urn:microsoft.com/office/officeart/2008/layout/HorizontalMultiLevelHierarchy"/>
    <dgm:cxn modelId="{23CF0340-95CD-2A45-848B-9F82F75127E4}" type="presParOf" srcId="{3BE6D236-E04F-6143-A2D7-09CC8ED76DF6}" destId="{0FE36CB2-E20A-8A45-9F8A-8F6E343D382C}" srcOrd="0" destOrd="0" presId="urn:microsoft.com/office/officeart/2008/layout/HorizontalMultiLevelHierarchy"/>
    <dgm:cxn modelId="{87BC9616-3634-D548-AFD2-098C72519B11}" type="presParOf" srcId="{3BE6D236-E04F-6143-A2D7-09CC8ED76DF6}" destId="{D3F130F0-F027-8C4D-9E47-6A33593D4F21}" srcOrd="1" destOrd="0" presId="urn:microsoft.com/office/officeart/2008/layout/HorizontalMultiLevelHierarchy"/>
    <dgm:cxn modelId="{4AA799C0-1B0C-5F4F-A50C-4DD975BD8933}" type="presParOf" srcId="{D3F130F0-F027-8C4D-9E47-6A33593D4F21}" destId="{4E194532-0E3B-0744-91D0-9EC0AD222712}" srcOrd="0" destOrd="0" presId="urn:microsoft.com/office/officeart/2008/layout/HorizontalMultiLevelHierarchy"/>
    <dgm:cxn modelId="{14FF9963-D1FC-7847-8D9C-FA4BBE45815A}" type="presParOf" srcId="{4E194532-0E3B-0744-91D0-9EC0AD222712}" destId="{9015A1E6-0F18-CB4B-A1D1-8816ACD0708B}" srcOrd="0" destOrd="0" presId="urn:microsoft.com/office/officeart/2008/layout/HorizontalMultiLevelHierarchy"/>
    <dgm:cxn modelId="{4A85C6A5-EDD1-E941-8575-F456032CDF5C}" type="presParOf" srcId="{D3F130F0-F027-8C4D-9E47-6A33593D4F21}" destId="{05CF24EF-99A1-E247-B7FE-4165CC6E5A7C}" srcOrd="1" destOrd="0" presId="urn:microsoft.com/office/officeart/2008/layout/HorizontalMultiLevelHierarchy"/>
    <dgm:cxn modelId="{7355D651-A0C5-BB4B-8EBE-39EAA112A7AB}" type="presParOf" srcId="{05CF24EF-99A1-E247-B7FE-4165CC6E5A7C}" destId="{E805AD18-37B8-E74F-9105-66A1CFC7F79F}" srcOrd="0" destOrd="0" presId="urn:microsoft.com/office/officeart/2008/layout/HorizontalMultiLevelHierarchy"/>
    <dgm:cxn modelId="{FC33C30F-954E-914A-BFAB-AF0160CCF7DB}" type="presParOf" srcId="{05CF24EF-99A1-E247-B7FE-4165CC6E5A7C}" destId="{5EE6B633-A08A-5146-AC0D-1CC09F6DF2CD}" srcOrd="1" destOrd="0" presId="urn:microsoft.com/office/officeart/2008/layout/HorizontalMultiLevelHierarchy"/>
    <dgm:cxn modelId="{9EB04D49-0C48-AB4F-8771-9B811EEE02EC}" type="presParOf" srcId="{5EE6B633-A08A-5146-AC0D-1CC09F6DF2CD}" destId="{43B09A19-EBFE-1043-B32E-4E183A28363C}" srcOrd="0" destOrd="0" presId="urn:microsoft.com/office/officeart/2008/layout/HorizontalMultiLevelHierarchy"/>
    <dgm:cxn modelId="{F49AB55A-C641-E240-8463-D80132720910}" type="presParOf" srcId="{43B09A19-EBFE-1043-B32E-4E183A28363C}" destId="{3BBBF1D0-ABFA-6945-95C2-F510086902D3}" srcOrd="0" destOrd="0" presId="urn:microsoft.com/office/officeart/2008/layout/HorizontalMultiLevelHierarchy"/>
    <dgm:cxn modelId="{15F2195F-0AA4-AC4A-A786-2F57F921A800}" type="presParOf" srcId="{5EE6B633-A08A-5146-AC0D-1CC09F6DF2CD}" destId="{4623B9FD-220B-B345-BD40-B5AC9CD231D2}" srcOrd="1" destOrd="0" presId="urn:microsoft.com/office/officeart/2008/layout/HorizontalMultiLevelHierarchy"/>
    <dgm:cxn modelId="{3FFAF355-8C58-F34F-AA31-DBEE260EFDBC}" type="presParOf" srcId="{4623B9FD-220B-B345-BD40-B5AC9CD231D2}" destId="{37312166-3FE7-8741-A490-FED22DA5543D}" srcOrd="0" destOrd="0" presId="urn:microsoft.com/office/officeart/2008/layout/HorizontalMultiLevelHierarchy"/>
    <dgm:cxn modelId="{A26C6365-4FE8-EB46-98B6-17F02B079B19}" type="presParOf" srcId="{4623B9FD-220B-B345-BD40-B5AC9CD231D2}" destId="{B5CECE47-FF6F-6A43-8135-D557605DA7D9}" srcOrd="1" destOrd="0" presId="urn:microsoft.com/office/officeart/2008/layout/HorizontalMultiLevelHierarchy"/>
    <dgm:cxn modelId="{911ED9E8-2744-5845-BAEF-DA044172E72E}" type="presParOf" srcId="{D3F130F0-F027-8C4D-9E47-6A33593D4F21}" destId="{7D48F4D1-1354-4E4A-BA95-09A3BE01978D}" srcOrd="2" destOrd="0" presId="urn:microsoft.com/office/officeart/2008/layout/HorizontalMultiLevelHierarchy"/>
    <dgm:cxn modelId="{BF51F8EE-CA1A-504F-9AE9-83957667C070}" type="presParOf" srcId="{7D48F4D1-1354-4E4A-BA95-09A3BE01978D}" destId="{4E5A913C-752F-B74E-99D6-7867FBE026BE}" srcOrd="0" destOrd="0" presId="urn:microsoft.com/office/officeart/2008/layout/HorizontalMultiLevelHierarchy"/>
    <dgm:cxn modelId="{189FB3AC-2DF2-164A-8E5A-6C13A44CF791}" type="presParOf" srcId="{D3F130F0-F027-8C4D-9E47-6A33593D4F21}" destId="{4238617A-C0A9-564C-9881-B28497EA2227}" srcOrd="3" destOrd="0" presId="urn:microsoft.com/office/officeart/2008/layout/HorizontalMultiLevelHierarchy"/>
    <dgm:cxn modelId="{4597CCDF-441C-6948-BAE4-5E9915831F6F}" type="presParOf" srcId="{4238617A-C0A9-564C-9881-B28497EA2227}" destId="{BE5A2455-6704-F74D-899A-EE31A058EFE9}" srcOrd="0" destOrd="0" presId="urn:microsoft.com/office/officeart/2008/layout/HorizontalMultiLevelHierarchy"/>
    <dgm:cxn modelId="{7A686A0C-4493-6148-ADFE-C4ACAC274EB4}" type="presParOf" srcId="{4238617A-C0A9-564C-9881-B28497EA2227}" destId="{2DC66267-61DA-F342-8561-69BB70B332DA}" srcOrd="1" destOrd="0" presId="urn:microsoft.com/office/officeart/2008/layout/HorizontalMultiLevelHierarchy"/>
    <dgm:cxn modelId="{94A5DE38-8319-E149-8EE7-2B7AC2FDFFE7}" type="presParOf" srcId="{2DC66267-61DA-F342-8561-69BB70B332DA}" destId="{10639A9B-1790-3E4C-9BB9-AC725F91A3B8}" srcOrd="0" destOrd="0" presId="urn:microsoft.com/office/officeart/2008/layout/HorizontalMultiLevelHierarchy"/>
    <dgm:cxn modelId="{812AC754-3916-A043-9B5D-EEEDC12011E6}" type="presParOf" srcId="{10639A9B-1790-3E4C-9BB9-AC725F91A3B8}" destId="{768B65FB-868C-0F47-BF2A-03AA00D3FC8B}" srcOrd="0" destOrd="0" presId="urn:microsoft.com/office/officeart/2008/layout/HorizontalMultiLevelHierarchy"/>
    <dgm:cxn modelId="{C289D7DA-EA71-8647-A0BA-1C6171DFEA0A}" type="presParOf" srcId="{2DC66267-61DA-F342-8561-69BB70B332DA}" destId="{05B21718-F10D-974F-9700-180E3E3E88B4}" srcOrd="1" destOrd="0" presId="urn:microsoft.com/office/officeart/2008/layout/HorizontalMultiLevelHierarchy"/>
    <dgm:cxn modelId="{58A234F9-35AE-9741-86FE-37C42CD62F54}" type="presParOf" srcId="{05B21718-F10D-974F-9700-180E3E3E88B4}" destId="{44B337A7-ACC2-6142-90DE-065BAC7F96E0}" srcOrd="0" destOrd="0" presId="urn:microsoft.com/office/officeart/2008/layout/HorizontalMultiLevelHierarchy"/>
    <dgm:cxn modelId="{C2AEF1B1-9E02-A445-A7B0-7D97480FDDB1}" type="presParOf" srcId="{05B21718-F10D-974F-9700-180E3E3E88B4}" destId="{3A98BD18-4CD0-DB40-9A97-63E3E5BCC98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fr-FR" sz="2400" dirty="0">
              <a:latin typeface="Microsoft Sans Serif" panose="020B0604020202020204" pitchFamily="34" charset="0"/>
              <a:cs typeface="Microsoft Sans Serif" panose="020B0604020202020204" pitchFamily="34" charset="0"/>
            </a:rPr>
            <a:t>L'échelle est généralement notée de zéro à un. Ainsi, si la probabilité qu'un risque se produise dans le cadre du projet est de 0,5, il a 50 % de chances de se produire.</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rgbClr val="B05894"/>
        </a:solidFill>
        <a:ln>
          <a:solidFill>
            <a:srgbClr val="B05894"/>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fr-FR" sz="2400" dirty="0">
              <a:latin typeface="Microsoft Sans Serif" panose="020B0604020202020204" pitchFamily="34" charset="0"/>
              <a:cs typeface="Microsoft Sans Serif" panose="020B0604020202020204" pitchFamily="34" charset="0"/>
            </a:rPr>
            <a:t>Il existe également une échelle d'effet qui va de un à cinq, cinq ayant le plus d'impact sur le projet. Le risque sera alors classé comme étant basé sur la source ou sur l'effet.</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rgbClr val="B05894"/>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fr-FR" sz="2400" dirty="0">
              <a:latin typeface="Microsoft Sans Serif" panose="020B0604020202020204" pitchFamily="34" charset="0"/>
              <a:cs typeface="Microsoft Sans Serif" panose="020B0604020202020204" pitchFamily="34" charset="0"/>
            </a:rPr>
            <a:t>Une fois les risques identifiés et examinés, un membre de l'équipe projet est désigné comme responsable de chaque risque. Il est chargé de développer et de mettre en œuvre une stratégie de gestion du risque.</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fr-FR" sz="2400" dirty="0">
              <a:latin typeface="Microsoft Sans Serif" panose="020B0604020202020204" pitchFamily="34" charset="0"/>
              <a:cs typeface="Microsoft Sans Serif" panose="020B0604020202020204" pitchFamily="34" charset="0"/>
            </a:rPr>
            <a:t>L'Analyse quantitative des risques analyse les différents résultats du projet et calcule la probabilité d'atteindre les objectifs du projet.</a:t>
          </a:r>
          <a:endParaRPr lang="en-GB" sz="2400" b="0" dirty="0">
            <a:latin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rgbClr val="B05894"/>
        </a:solidFill>
        <a:ln>
          <a:solidFill>
            <a:srgbClr val="B05894"/>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fr-FR" sz="2400" dirty="0">
              <a:latin typeface="Microsoft Sans Serif" panose="020B0604020202020204" pitchFamily="34" charset="0"/>
              <a:cs typeface="Microsoft Sans Serif" panose="020B0604020202020204" pitchFamily="34" charset="0"/>
            </a:rPr>
            <a:t>Elle facilite la prise de décision, notamment lors de la phase de planification du projet, en cas de doute.</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rgbClr val="B05894"/>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fr-FR" sz="2400" dirty="0">
              <a:latin typeface="Microsoft Sans Serif" panose="020B0604020202020204" pitchFamily="34" charset="0"/>
              <a:cs typeface="Microsoft Sans Serif" panose="020B0604020202020204" pitchFamily="34" charset="0"/>
            </a:rPr>
            <a:t>Elle aide les gestionnaires de projet à élaborer des objectifs réalistes en matière de coûts, de calendrier et de portée.</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custLinFactNeighborX="-769" custLinFactNeighborY="2591">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39A9B-1790-3E4C-9BB9-AC725F91A3B8}">
      <dsp:nvSpPr>
        <dsp:cNvPr id="0" name=""/>
        <dsp:cNvSpPr/>
      </dsp:nvSpPr>
      <dsp:spPr>
        <a:xfrm>
          <a:off x="9255017" y="5042235"/>
          <a:ext cx="895462" cy="91440"/>
        </a:xfrm>
        <a:custGeom>
          <a:avLst/>
          <a:gdLst/>
          <a:ahLst/>
          <a:cxnLst/>
          <a:rect l="0" t="0" r="0" b="0"/>
          <a:pathLst>
            <a:path>
              <a:moveTo>
                <a:pt x="0" y="45720"/>
              </a:moveTo>
              <a:lnTo>
                <a:pt x="895462" y="4572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9680362" y="5065568"/>
        <a:ext cx="44773" cy="44773"/>
      </dsp:txXfrm>
    </dsp:sp>
    <dsp:sp modelId="{7D48F4D1-1354-4E4A-BA95-09A3BE01978D}">
      <dsp:nvSpPr>
        <dsp:cNvPr id="0" name=""/>
        <dsp:cNvSpPr/>
      </dsp:nvSpPr>
      <dsp:spPr>
        <a:xfrm>
          <a:off x="3882239" y="3592197"/>
          <a:ext cx="895462" cy="1495757"/>
        </a:xfrm>
        <a:custGeom>
          <a:avLst/>
          <a:gdLst/>
          <a:ahLst/>
          <a:cxnLst/>
          <a:rect l="0" t="0" r="0" b="0"/>
          <a:pathLst>
            <a:path>
              <a:moveTo>
                <a:pt x="0" y="0"/>
              </a:moveTo>
              <a:lnTo>
                <a:pt x="447731" y="0"/>
              </a:lnTo>
              <a:lnTo>
                <a:pt x="447731" y="1495757"/>
              </a:lnTo>
              <a:lnTo>
                <a:pt x="895462" y="1495757"/>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4286388" y="4296493"/>
        <a:ext cx="87165" cy="87165"/>
      </dsp:txXfrm>
    </dsp:sp>
    <dsp:sp modelId="{43B09A19-EBFE-1043-B32E-4E183A28363C}">
      <dsp:nvSpPr>
        <dsp:cNvPr id="0" name=""/>
        <dsp:cNvSpPr/>
      </dsp:nvSpPr>
      <dsp:spPr>
        <a:xfrm>
          <a:off x="9255017" y="2050719"/>
          <a:ext cx="895462" cy="91440"/>
        </a:xfrm>
        <a:custGeom>
          <a:avLst/>
          <a:gdLst/>
          <a:ahLst/>
          <a:cxnLst/>
          <a:rect l="0" t="0" r="0" b="0"/>
          <a:pathLst>
            <a:path>
              <a:moveTo>
                <a:pt x="0" y="45720"/>
              </a:moveTo>
              <a:lnTo>
                <a:pt x="895462" y="4572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9680362" y="2074053"/>
        <a:ext cx="44773" cy="44773"/>
      </dsp:txXfrm>
    </dsp:sp>
    <dsp:sp modelId="{4E194532-0E3B-0744-91D0-9EC0AD222712}">
      <dsp:nvSpPr>
        <dsp:cNvPr id="0" name=""/>
        <dsp:cNvSpPr/>
      </dsp:nvSpPr>
      <dsp:spPr>
        <a:xfrm>
          <a:off x="3882239" y="2096439"/>
          <a:ext cx="895462" cy="1495757"/>
        </a:xfrm>
        <a:custGeom>
          <a:avLst/>
          <a:gdLst/>
          <a:ahLst/>
          <a:cxnLst/>
          <a:rect l="0" t="0" r="0" b="0"/>
          <a:pathLst>
            <a:path>
              <a:moveTo>
                <a:pt x="0" y="1495757"/>
              </a:moveTo>
              <a:lnTo>
                <a:pt x="447731" y="1495757"/>
              </a:lnTo>
              <a:lnTo>
                <a:pt x="447731" y="0"/>
              </a:lnTo>
              <a:lnTo>
                <a:pt x="895462" y="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4286388" y="2800735"/>
        <a:ext cx="87165" cy="87165"/>
      </dsp:txXfrm>
    </dsp:sp>
    <dsp:sp modelId="{0FE36CB2-E20A-8A45-9F8A-8F6E343D382C}">
      <dsp:nvSpPr>
        <dsp:cNvPr id="0" name=""/>
        <dsp:cNvSpPr/>
      </dsp:nvSpPr>
      <dsp:spPr>
        <a:xfrm rot="16200000">
          <a:off x="-392475" y="2909679"/>
          <a:ext cx="7184395"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fr-FR" sz="6500" kern="1200" noProof="0" dirty="0">
              <a:solidFill>
                <a:srgbClr val="B05894"/>
              </a:solidFill>
            </a:rPr>
            <a:t>Analyse des risques</a:t>
          </a:r>
        </a:p>
      </dsp:txBody>
      <dsp:txXfrm>
        <a:off x="-392475" y="2909679"/>
        <a:ext cx="7184395" cy="1365035"/>
      </dsp:txXfrm>
    </dsp:sp>
    <dsp:sp modelId="{E805AD18-37B8-E74F-9105-66A1CFC7F79F}">
      <dsp:nvSpPr>
        <dsp:cNvPr id="0" name=""/>
        <dsp:cNvSpPr/>
      </dsp:nvSpPr>
      <dsp:spPr>
        <a:xfrm>
          <a:off x="4777702" y="1413922"/>
          <a:ext cx="4477314"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b="1" kern="1200" noProof="0" dirty="0">
              <a:solidFill>
                <a:srgbClr val="B05894"/>
              </a:solidFill>
            </a:rPr>
            <a:t>Analyse qualitative des risques</a:t>
          </a:r>
        </a:p>
      </dsp:txBody>
      <dsp:txXfrm>
        <a:off x="4777702" y="1413922"/>
        <a:ext cx="4477314" cy="1365035"/>
      </dsp:txXfrm>
    </dsp:sp>
    <dsp:sp modelId="{37312166-3FE7-8741-A490-FED22DA5543D}">
      <dsp:nvSpPr>
        <dsp:cNvPr id="0" name=""/>
        <dsp:cNvSpPr/>
      </dsp:nvSpPr>
      <dsp:spPr>
        <a:xfrm>
          <a:off x="10150480" y="837154"/>
          <a:ext cx="4477314" cy="2518571"/>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l" defTabSz="977900">
            <a:lnSpc>
              <a:spcPct val="90000"/>
            </a:lnSpc>
            <a:spcBef>
              <a:spcPct val="0"/>
            </a:spcBef>
            <a:spcAft>
              <a:spcPct val="35000"/>
            </a:spcAft>
            <a:buFont typeface="Courier New" panose="02070309020205020404" pitchFamily="49" charset="0"/>
            <a:buNone/>
          </a:pPr>
          <a:r>
            <a:rPr lang="en-GB" sz="2200" kern="1200" noProof="0" dirty="0">
              <a:solidFill>
                <a:srgbClr val="B05894"/>
              </a:solidFill>
            </a:rPr>
            <a:t> </a:t>
          </a:r>
          <a:r>
            <a:rPr lang="fr-FR" sz="2200" kern="1200" noProof="0" dirty="0">
              <a:solidFill>
                <a:srgbClr val="B05894"/>
              </a:solidFill>
            </a:rPr>
            <a:t>Répertoire des risques</a:t>
          </a:r>
        </a:p>
        <a:p>
          <a:pPr marL="0" lvl="0" indent="0" algn="l" defTabSz="977900">
            <a:lnSpc>
              <a:spcPct val="90000"/>
            </a:lnSpc>
            <a:spcBef>
              <a:spcPct val="0"/>
            </a:spcBef>
            <a:spcAft>
              <a:spcPct val="35000"/>
            </a:spcAft>
            <a:buFont typeface="Courier New" panose="02070309020205020404" pitchFamily="49" charset="0"/>
            <a:buNone/>
          </a:pPr>
          <a:r>
            <a:rPr lang="fr-FR" sz="2200" kern="1200" noProof="0" dirty="0">
              <a:solidFill>
                <a:srgbClr val="B05894"/>
              </a:solidFill>
            </a:rPr>
            <a:t> Probabilité-Impact Index</a:t>
          </a:r>
        </a:p>
        <a:p>
          <a:pPr marL="0" lvl="0" indent="0" algn="l" defTabSz="977900">
            <a:lnSpc>
              <a:spcPct val="90000"/>
            </a:lnSpc>
            <a:spcBef>
              <a:spcPct val="0"/>
            </a:spcBef>
            <a:spcAft>
              <a:spcPct val="35000"/>
            </a:spcAft>
            <a:buFont typeface="Courier New" panose="02070309020205020404" pitchFamily="49" charset="0"/>
            <a:buNone/>
          </a:pPr>
          <a:r>
            <a:rPr lang="fr-FR" sz="2200" kern="1200" noProof="0" dirty="0">
              <a:solidFill>
                <a:srgbClr val="B05894"/>
              </a:solidFill>
            </a:rPr>
            <a:t> Catégorisation des risques</a:t>
          </a:r>
        </a:p>
        <a:p>
          <a:pPr marL="0" lvl="0" indent="0" algn="l" defTabSz="977900">
            <a:lnSpc>
              <a:spcPct val="90000"/>
            </a:lnSpc>
            <a:spcBef>
              <a:spcPct val="0"/>
            </a:spcBef>
            <a:spcAft>
              <a:spcPct val="35000"/>
            </a:spcAft>
            <a:buFont typeface="Courier New" panose="02070309020205020404" pitchFamily="49" charset="0"/>
            <a:buNone/>
          </a:pPr>
          <a:r>
            <a:rPr lang="fr-FR" sz="2200" kern="1200" noProof="0" dirty="0">
              <a:solidFill>
                <a:srgbClr val="B05894"/>
              </a:solidFill>
            </a:rPr>
            <a:t> L'avis de l'expert </a:t>
          </a:r>
        </a:p>
      </dsp:txBody>
      <dsp:txXfrm>
        <a:off x="10150480" y="837154"/>
        <a:ext cx="4477314" cy="2518571"/>
      </dsp:txXfrm>
    </dsp:sp>
    <dsp:sp modelId="{BE5A2455-6704-F74D-899A-EE31A058EFE9}">
      <dsp:nvSpPr>
        <dsp:cNvPr id="0" name=""/>
        <dsp:cNvSpPr/>
      </dsp:nvSpPr>
      <dsp:spPr>
        <a:xfrm>
          <a:off x="4777702" y="4405437"/>
          <a:ext cx="4477314"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noProof="0" dirty="0">
              <a:solidFill>
                <a:srgbClr val="B05894"/>
              </a:solidFill>
            </a:rPr>
            <a:t>Analyse quantitative des risques</a:t>
          </a:r>
        </a:p>
      </dsp:txBody>
      <dsp:txXfrm>
        <a:off x="4777702" y="4405437"/>
        <a:ext cx="4477314" cy="1365035"/>
      </dsp:txXfrm>
    </dsp:sp>
    <dsp:sp modelId="{44B337A7-ACC2-6142-90DE-065BAC7F96E0}">
      <dsp:nvSpPr>
        <dsp:cNvPr id="0" name=""/>
        <dsp:cNvSpPr/>
      </dsp:nvSpPr>
      <dsp:spPr>
        <a:xfrm>
          <a:off x="10150480" y="3696984"/>
          <a:ext cx="4477314" cy="2781941"/>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285750" lvl="0" indent="-28575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a:t>
          </a:r>
          <a:r>
            <a:rPr lang="fr-FR" sz="2100" kern="1200" noProof="0" dirty="0">
              <a:solidFill>
                <a:srgbClr val="B05894"/>
              </a:solidFill>
            </a:rPr>
            <a:t>Analyse de sensibilité</a:t>
          </a:r>
          <a:endParaRPr lang="en-GB" sz="2100" kern="1200" noProof="0" dirty="0">
            <a:solidFill>
              <a:srgbClr val="B05894"/>
            </a:solidFill>
          </a:endParaRPr>
        </a:p>
        <a:p>
          <a:pPr marL="285750" lvl="0" indent="-28575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a:t>
          </a:r>
          <a:r>
            <a:rPr lang="fr-FR" sz="2100" kern="1200" noProof="0" dirty="0">
              <a:solidFill>
                <a:srgbClr val="B05894"/>
              </a:solidFill>
            </a:rPr>
            <a:t>Analyse de l'arbre de décision</a:t>
          </a:r>
          <a:endParaRPr lang="en-GB" sz="2100" kern="1200" noProof="0" dirty="0">
            <a:solidFill>
              <a:srgbClr val="B05894"/>
            </a:solidFill>
          </a:endParaRPr>
        </a:p>
        <a:p>
          <a:pPr marL="285750" lvl="0" indent="-285750" algn="l" defTabSz="933450">
            <a:lnSpc>
              <a:spcPct val="90000"/>
            </a:lnSpc>
            <a:spcBef>
              <a:spcPct val="0"/>
            </a:spcBef>
            <a:spcAft>
              <a:spcPct val="35000"/>
            </a:spcAft>
            <a:buFont typeface="Courier New" panose="02070309020205020404" pitchFamily="49" charset="0"/>
            <a:buNone/>
          </a:pPr>
          <a:r>
            <a:rPr lang="fr-FR" sz="2100" kern="1200" noProof="0" dirty="0">
              <a:solidFill>
                <a:srgbClr val="B05894"/>
              </a:solidFill>
            </a:rPr>
            <a:t>Analyse de scénario</a:t>
          </a:r>
          <a:endParaRPr lang="en-GB" sz="2100" kern="1200" noProof="0" dirty="0">
            <a:solidFill>
              <a:srgbClr val="B05894"/>
            </a:solidFill>
          </a:endParaRPr>
        </a:p>
        <a:p>
          <a:pPr marL="285750" lvl="0" indent="-28575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a:t>
          </a:r>
          <a:r>
            <a:rPr lang="fr-FR" sz="2100" kern="1200" noProof="0" dirty="0">
              <a:solidFill>
                <a:srgbClr val="B05894"/>
              </a:solidFill>
            </a:rPr>
            <a:t>Simulation de l’Hypercube Latin</a:t>
          </a:r>
          <a:endParaRPr lang="en-GB" sz="2100" kern="1200" noProof="0" dirty="0">
            <a:solidFill>
              <a:srgbClr val="B05894"/>
            </a:solidFill>
          </a:endParaRPr>
        </a:p>
        <a:p>
          <a:pPr marL="285750" lvl="0" indent="-28575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Simulation de Monte Carlo</a:t>
          </a:r>
        </a:p>
      </dsp:txBody>
      <dsp:txXfrm>
        <a:off x="10150480" y="3696984"/>
        <a:ext cx="4477314" cy="2781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752993"/>
          <a:ext cx="3843337" cy="357610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L'échelle est généralement notée de zéro à un. Ainsi, si la probabilité qu'un risque se produise dans le cadre du projet est de 0,5, il a 50 % de chances de se produire.</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17599" y="857734"/>
        <a:ext cx="3633855" cy="3366623"/>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rgbClr val="B05894"/>
        </a:solidFill>
        <a:ln>
          <a:solidFill>
            <a:srgbClr val="B0589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752993"/>
          <a:ext cx="3843337" cy="357610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Il existe également une échelle d'effet qui va de un à cinq, cinq ayant le plus d'impact sur le projet. Le risque sera alors classé comme étant basé sur la source ou sur l'effet.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498272" y="857734"/>
        <a:ext cx="3633855" cy="3366623"/>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rgbClr val="B0589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752993"/>
          <a:ext cx="3843337" cy="3576105"/>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Une fois les risques identifiés et examinés, un membre de l'équipe projet est désigné comme responsable de chaque risque. Il est chargé de développer et de mettre en œuvre une stratégie de gestion du risque.</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78944" y="857734"/>
        <a:ext cx="3633855" cy="3366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036" y="1447793"/>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L'Analyse quantitative des risques analyse les différents résultats du projet et calcule la probabilité d'atteindre les objectifs du projet.</a:t>
          </a:r>
          <a:endParaRPr lang="en-GB" sz="2400" b="0" kern="1200" dirty="0">
            <a:latin typeface="Microsoft Sans Serif" panose="020B0604020202020204" pitchFamily="34" charset="0"/>
            <a:cs typeface="Microsoft Sans Serif" panose="020B0604020202020204" pitchFamily="34" charset="0"/>
          </a:endParaRPr>
        </a:p>
      </dsp:txBody>
      <dsp:txXfrm>
        <a:off x="68576" y="1515333"/>
        <a:ext cx="3708257" cy="2170922"/>
      </dsp:txXfrm>
    </dsp:sp>
    <dsp:sp modelId="{E0635291-D360-49D1-8F66-0842B49DB0E8}">
      <dsp:nvSpPr>
        <dsp:cNvPr id="0" name=""/>
        <dsp:cNvSpPr/>
      </dsp:nvSpPr>
      <dsp:spPr>
        <a:xfrm rot="21561912">
          <a:off x="4231638" y="2094089"/>
          <a:ext cx="821103" cy="953147"/>
        </a:xfrm>
        <a:prstGeom prst="rightArrow">
          <a:avLst>
            <a:gd name="adj1" fmla="val 60000"/>
            <a:gd name="adj2" fmla="val 50000"/>
          </a:avLst>
        </a:prstGeom>
        <a:solidFill>
          <a:srgbClr val="B05894"/>
        </a:solidFill>
        <a:ln>
          <a:solidFill>
            <a:srgbClr val="B0589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31646" y="2286083"/>
        <a:ext cx="574772" cy="571889"/>
      </dsp:txXfrm>
    </dsp:sp>
    <dsp:sp modelId="{46D94E1A-E88F-4CA7-A1C0-34F9A7100CDF}">
      <dsp:nvSpPr>
        <dsp:cNvPr id="0" name=""/>
        <dsp:cNvSpPr/>
      </dsp:nvSpPr>
      <dsp:spPr>
        <a:xfrm>
          <a:off x="5393531"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Elle facilite la prise de décision, notamment lors de la phase de planification du projet, en cas de doute.</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461071" y="1455585"/>
        <a:ext cx="3708257" cy="2170922"/>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rgbClr val="B0589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Elle aide les gestionnaires de projet à élaborer des objectifs réalistes en matière de coûts, de calendrier et de portée.</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41743" y="1455585"/>
        <a:ext cx="3708257" cy="217092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03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17" name="bg object 17"/>
          <p:cNvPicPr/>
          <p:nvPr userDrawn="1"/>
        </p:nvPicPr>
        <p:blipFill>
          <a:blip r:embed="rId3" cstate="print"/>
          <a:stretch>
            <a:fillRect/>
          </a:stretch>
        </p:blipFill>
        <p:spPr>
          <a:xfrm>
            <a:off x="2045793" y="9240624"/>
            <a:ext cx="3152774" cy="666749"/>
          </a:xfrm>
          <a:prstGeom prst="rect">
            <a:avLst/>
          </a:prstGeom>
        </p:spPr>
      </p:pic>
      <p:sp>
        <p:nvSpPr>
          <p:cNvPr id="18" name="bg object 18"/>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25" name="object 2">
            <a:extLst>
              <a:ext uri="{FF2B5EF4-FFF2-40B4-BE49-F238E27FC236}">
                <a16:creationId xmlns:a16="http://schemas.microsoft.com/office/drawing/2014/main" id="{3B8A40FF-BCCA-4458-BE33-0DE6267D64E8}"/>
              </a:ext>
            </a:extLst>
          </p:cNvPr>
          <p:cNvGrpSpPr/>
          <p:nvPr userDrawn="1"/>
        </p:nvGrpSpPr>
        <p:grpSpPr>
          <a:xfrm>
            <a:off x="379" y="8813666"/>
            <a:ext cx="18287365" cy="1474470"/>
            <a:chOff x="379" y="8813666"/>
            <a:chExt cx="18287365" cy="1474470"/>
          </a:xfrm>
        </p:grpSpPr>
        <p:sp>
          <p:nvSpPr>
            <p:cNvPr id="26" name="object 3">
              <a:extLst>
                <a:ext uri="{FF2B5EF4-FFF2-40B4-BE49-F238E27FC236}">
                  <a16:creationId xmlns:a16="http://schemas.microsoft.com/office/drawing/2014/main" id="{0E4C1E87-1514-4CA3-BDDE-558D9D270F89}"/>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27" name="object 4">
              <a:extLst>
                <a:ext uri="{FF2B5EF4-FFF2-40B4-BE49-F238E27FC236}">
                  <a16:creationId xmlns:a16="http://schemas.microsoft.com/office/drawing/2014/main" id="{94FA3A65-A307-4ADB-BA2E-7FD2EACD1261}"/>
                </a:ext>
              </a:extLst>
            </p:cNvPr>
            <p:cNvPicPr/>
            <p:nvPr/>
          </p:nvPicPr>
          <p:blipFill>
            <a:blip r:embed="rId4" cstate="print"/>
            <a:stretch>
              <a:fillRect/>
            </a:stretch>
          </p:blipFill>
          <p:spPr>
            <a:xfrm>
              <a:off x="596934" y="9689613"/>
              <a:ext cx="435459" cy="254960"/>
            </a:xfrm>
            <a:prstGeom prst="rect">
              <a:avLst/>
            </a:prstGeom>
          </p:spPr>
        </p:pic>
        <p:sp>
          <p:nvSpPr>
            <p:cNvPr id="28" name="object 5">
              <a:extLst>
                <a:ext uri="{FF2B5EF4-FFF2-40B4-BE49-F238E27FC236}">
                  <a16:creationId xmlns:a16="http://schemas.microsoft.com/office/drawing/2014/main" id="{326D29DB-FC6D-447F-BCA1-BAEB3C10C957}"/>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29" name="object 6">
              <a:extLst>
                <a:ext uri="{FF2B5EF4-FFF2-40B4-BE49-F238E27FC236}">
                  <a16:creationId xmlns:a16="http://schemas.microsoft.com/office/drawing/2014/main" id="{432897F3-8DC0-4BA4-896A-9DD05ACCAE7C}"/>
                </a:ext>
              </a:extLst>
            </p:cNvPr>
            <p:cNvPicPr/>
            <p:nvPr/>
          </p:nvPicPr>
          <p:blipFill>
            <a:blip r:embed="rId5" cstate="print"/>
            <a:stretch>
              <a:fillRect/>
            </a:stretch>
          </p:blipFill>
          <p:spPr>
            <a:xfrm>
              <a:off x="809897" y="9339661"/>
              <a:ext cx="435459" cy="254959"/>
            </a:xfrm>
            <a:prstGeom prst="rect">
              <a:avLst/>
            </a:prstGeom>
          </p:spPr>
        </p:pic>
        <p:sp>
          <p:nvSpPr>
            <p:cNvPr id="30" name="object 7">
              <a:extLst>
                <a:ext uri="{FF2B5EF4-FFF2-40B4-BE49-F238E27FC236}">
                  <a16:creationId xmlns:a16="http://schemas.microsoft.com/office/drawing/2014/main" id="{9BAFE55B-7408-4744-9BC5-461DF6568996}"/>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31" name="object 8">
              <a:extLst>
                <a:ext uri="{FF2B5EF4-FFF2-40B4-BE49-F238E27FC236}">
                  <a16:creationId xmlns:a16="http://schemas.microsoft.com/office/drawing/2014/main" id="{0DF0045C-60C2-4FAF-B4AC-8012DA50A29C}"/>
                </a:ext>
              </a:extLst>
            </p:cNvPr>
            <p:cNvPicPr/>
            <p:nvPr/>
          </p:nvPicPr>
          <p:blipFill>
            <a:blip r:embed="rId5" cstate="print"/>
            <a:stretch>
              <a:fillRect/>
            </a:stretch>
          </p:blipFill>
          <p:spPr>
            <a:xfrm>
              <a:off x="1022853" y="9701048"/>
              <a:ext cx="435459" cy="254959"/>
            </a:xfrm>
            <a:prstGeom prst="rect">
              <a:avLst/>
            </a:prstGeom>
          </p:spPr>
        </p:pic>
      </p:grpSp>
      <p:sp>
        <p:nvSpPr>
          <p:cNvPr id="37" name="CuadroTexto 36">
            <a:extLst>
              <a:ext uri="{FF2B5EF4-FFF2-40B4-BE49-F238E27FC236}">
                <a16:creationId xmlns:a16="http://schemas.microsoft.com/office/drawing/2014/main" id="{521C10D7-2AAC-4F4D-A7C0-605FC39B7E80}"/>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grpSp>
        <p:nvGrpSpPr>
          <p:cNvPr id="19" name="Grupo 18">
            <a:extLst>
              <a:ext uri="{FF2B5EF4-FFF2-40B4-BE49-F238E27FC236}">
                <a16:creationId xmlns:a16="http://schemas.microsoft.com/office/drawing/2014/main" id="{262FFA7B-73B6-441C-A2CC-6EA9F6EE7337}"/>
              </a:ext>
            </a:extLst>
          </p:cNvPr>
          <p:cNvGrpSpPr/>
          <p:nvPr userDrawn="1"/>
        </p:nvGrpSpPr>
        <p:grpSpPr>
          <a:xfrm>
            <a:off x="0" y="1775463"/>
            <a:ext cx="18288000" cy="3595707"/>
            <a:chOff x="-24581" y="1790700"/>
            <a:chExt cx="18288000" cy="3595707"/>
          </a:xfrm>
        </p:grpSpPr>
        <p:sp>
          <p:nvSpPr>
            <p:cNvPr id="20" name="object 10">
              <a:extLst>
                <a:ext uri="{FF2B5EF4-FFF2-40B4-BE49-F238E27FC236}">
                  <a16:creationId xmlns:a16="http://schemas.microsoft.com/office/drawing/2014/main" id="{11F37E96-FE8D-476B-BFB0-28ED7F39709E}"/>
                </a:ext>
              </a:extLst>
            </p:cNvPr>
            <p:cNvSpPr/>
            <p:nvPr/>
          </p:nvSpPr>
          <p:spPr>
            <a:xfrm>
              <a:off x="-24581" y="3473853"/>
              <a:ext cx="18288000" cy="514350"/>
            </a:xfrm>
            <a:custGeom>
              <a:avLst/>
              <a:gdLst/>
              <a:ahLst/>
              <a:cxnLst/>
              <a:rect l="l" t="t" r="r" b="b"/>
              <a:pathLst>
                <a:path w="18288000" h="514350">
                  <a:moveTo>
                    <a:pt x="0" y="514349"/>
                  </a:moveTo>
                  <a:lnTo>
                    <a:pt x="0" y="0"/>
                  </a:lnTo>
                  <a:lnTo>
                    <a:pt x="18288000" y="0"/>
                  </a:lnTo>
                  <a:lnTo>
                    <a:pt x="18288000" y="514349"/>
                  </a:lnTo>
                  <a:lnTo>
                    <a:pt x="0" y="514349"/>
                  </a:lnTo>
                  <a:close/>
                </a:path>
              </a:pathLst>
            </a:custGeom>
            <a:solidFill>
              <a:srgbClr val="B05894"/>
            </a:solidFill>
          </p:spPr>
          <p:txBody>
            <a:bodyPr wrap="square" lIns="0" tIns="0" rIns="0" bIns="0" rtlCol="0"/>
            <a:lstStyle/>
            <a:p>
              <a:endParaRPr/>
            </a:p>
          </p:txBody>
        </p:sp>
        <p:pic>
          <p:nvPicPr>
            <p:cNvPr id="21" name="Imagen 20">
              <a:extLst>
                <a:ext uri="{FF2B5EF4-FFF2-40B4-BE49-F238E27FC236}">
                  <a16:creationId xmlns:a16="http://schemas.microsoft.com/office/drawing/2014/main" id="{EB0E2C8F-4A84-4AD4-8BC1-F61351B590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1790700"/>
              <a:ext cx="3876674" cy="3595707"/>
            </a:xfrm>
            <a:prstGeom prst="rect">
              <a:avLst/>
            </a:prstGeom>
          </p:spPr>
        </p:pic>
      </p:gr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95E46FD-F467-4ADE-ABD0-E6A4A9FE2A87}"/>
              </a:ext>
            </a:extLst>
          </p:cNvPr>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8" name="bg object 17">
            <a:extLst>
              <a:ext uri="{FF2B5EF4-FFF2-40B4-BE49-F238E27FC236}">
                <a16:creationId xmlns:a16="http://schemas.microsoft.com/office/drawing/2014/main" id="{D778CF7E-9520-4B30-8263-3DF7E2FD8C1A}"/>
              </a:ext>
            </a:extLst>
          </p:cNvPr>
          <p:cNvPicPr/>
          <p:nvPr userDrawn="1"/>
        </p:nvPicPr>
        <p:blipFill>
          <a:blip r:embed="rId3" cstate="print"/>
          <a:stretch>
            <a:fillRect/>
          </a:stretch>
        </p:blipFill>
        <p:spPr>
          <a:xfrm>
            <a:off x="2045793" y="9240624"/>
            <a:ext cx="3152774" cy="666749"/>
          </a:xfrm>
          <a:prstGeom prst="rect">
            <a:avLst/>
          </a:prstGeom>
        </p:spPr>
      </p:pic>
      <p:sp>
        <p:nvSpPr>
          <p:cNvPr id="9" name="bg object 18">
            <a:extLst>
              <a:ext uri="{FF2B5EF4-FFF2-40B4-BE49-F238E27FC236}">
                <a16:creationId xmlns:a16="http://schemas.microsoft.com/office/drawing/2014/main" id="{596AACBD-3C44-44F7-A794-D07294759216}"/>
              </a:ext>
            </a:extLst>
          </p:cNvPr>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10" name="object 2">
            <a:extLst>
              <a:ext uri="{FF2B5EF4-FFF2-40B4-BE49-F238E27FC236}">
                <a16:creationId xmlns:a16="http://schemas.microsoft.com/office/drawing/2014/main" id="{DC67AE64-9ED4-47FE-8345-37E800B47F7D}"/>
              </a:ext>
            </a:extLst>
          </p:cNvPr>
          <p:cNvGrpSpPr/>
          <p:nvPr userDrawn="1"/>
        </p:nvGrpSpPr>
        <p:grpSpPr>
          <a:xfrm>
            <a:off x="379" y="8813666"/>
            <a:ext cx="18287365" cy="1474470"/>
            <a:chOff x="379" y="8813666"/>
            <a:chExt cx="18287365" cy="1474470"/>
          </a:xfrm>
        </p:grpSpPr>
        <p:sp>
          <p:nvSpPr>
            <p:cNvPr id="11" name="object 3">
              <a:extLst>
                <a:ext uri="{FF2B5EF4-FFF2-40B4-BE49-F238E27FC236}">
                  <a16:creationId xmlns:a16="http://schemas.microsoft.com/office/drawing/2014/main" id="{ACB47688-E4F5-4E94-9C96-F9D5A61FA187}"/>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2" name="object 4">
              <a:extLst>
                <a:ext uri="{FF2B5EF4-FFF2-40B4-BE49-F238E27FC236}">
                  <a16:creationId xmlns:a16="http://schemas.microsoft.com/office/drawing/2014/main" id="{E5F35078-FC84-46BA-8493-4689CDB1AA6E}"/>
                </a:ext>
              </a:extLst>
            </p:cNvPr>
            <p:cNvPicPr/>
            <p:nvPr/>
          </p:nvPicPr>
          <p:blipFill>
            <a:blip r:embed="rId4" cstate="print"/>
            <a:stretch>
              <a:fillRect/>
            </a:stretch>
          </p:blipFill>
          <p:spPr>
            <a:xfrm>
              <a:off x="596934" y="9689613"/>
              <a:ext cx="435459" cy="254960"/>
            </a:xfrm>
            <a:prstGeom prst="rect">
              <a:avLst/>
            </a:prstGeom>
          </p:spPr>
        </p:pic>
        <p:sp>
          <p:nvSpPr>
            <p:cNvPr id="13" name="object 5">
              <a:extLst>
                <a:ext uri="{FF2B5EF4-FFF2-40B4-BE49-F238E27FC236}">
                  <a16:creationId xmlns:a16="http://schemas.microsoft.com/office/drawing/2014/main" id="{9201DC64-4478-4EB9-9025-51D6079FF496}"/>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14" name="object 6">
              <a:extLst>
                <a:ext uri="{FF2B5EF4-FFF2-40B4-BE49-F238E27FC236}">
                  <a16:creationId xmlns:a16="http://schemas.microsoft.com/office/drawing/2014/main" id="{5C346AD7-BE02-4237-8C03-A128D4DB66D4}"/>
                </a:ext>
              </a:extLst>
            </p:cNvPr>
            <p:cNvPicPr/>
            <p:nvPr/>
          </p:nvPicPr>
          <p:blipFill>
            <a:blip r:embed="rId5" cstate="print"/>
            <a:stretch>
              <a:fillRect/>
            </a:stretch>
          </p:blipFill>
          <p:spPr>
            <a:xfrm>
              <a:off x="809897" y="9339661"/>
              <a:ext cx="435459" cy="254959"/>
            </a:xfrm>
            <a:prstGeom prst="rect">
              <a:avLst/>
            </a:prstGeom>
          </p:spPr>
        </p:pic>
        <p:sp>
          <p:nvSpPr>
            <p:cNvPr id="15" name="object 7">
              <a:extLst>
                <a:ext uri="{FF2B5EF4-FFF2-40B4-BE49-F238E27FC236}">
                  <a16:creationId xmlns:a16="http://schemas.microsoft.com/office/drawing/2014/main" id="{675C40D4-E192-496A-B2DE-5B4634DF9FD1}"/>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6" name="object 8">
              <a:extLst>
                <a:ext uri="{FF2B5EF4-FFF2-40B4-BE49-F238E27FC236}">
                  <a16:creationId xmlns:a16="http://schemas.microsoft.com/office/drawing/2014/main" id="{492B8A7E-0267-433F-BD96-9BA3EC33D5D3}"/>
                </a:ext>
              </a:extLst>
            </p:cNvPr>
            <p:cNvPicPr/>
            <p:nvPr/>
          </p:nvPicPr>
          <p:blipFill>
            <a:blip r:embed="rId5" cstate="print"/>
            <a:stretch>
              <a:fillRect/>
            </a:stretch>
          </p:blipFill>
          <p:spPr>
            <a:xfrm>
              <a:off x="1022853" y="9701048"/>
              <a:ext cx="435459" cy="254959"/>
            </a:xfrm>
            <a:prstGeom prst="rect">
              <a:avLst/>
            </a:prstGeom>
          </p:spPr>
        </p:pic>
      </p:grpSp>
      <p:sp>
        <p:nvSpPr>
          <p:cNvPr id="23" name="CuadroTexto 22">
            <a:extLst>
              <a:ext uri="{FF2B5EF4-FFF2-40B4-BE49-F238E27FC236}">
                <a16:creationId xmlns:a16="http://schemas.microsoft.com/office/drawing/2014/main" id="{1D54CE27-4B34-4A2D-BBA3-5AAF26A98167}"/>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pic>
        <p:nvPicPr>
          <p:cNvPr id="3" name="Imagen 2">
            <a:extLst>
              <a:ext uri="{FF2B5EF4-FFF2-40B4-BE49-F238E27FC236}">
                <a16:creationId xmlns:a16="http://schemas.microsoft.com/office/drawing/2014/main" id="{B39E953B-CAA4-449F-ACCE-41955DA3CD1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002000" y="453887"/>
            <a:ext cx="1711842" cy="1587774"/>
          </a:xfrm>
          <a:prstGeom prst="rect">
            <a:avLst/>
          </a:prstGeom>
        </p:spPr>
      </p:pic>
    </p:spTree>
    <p:extLst>
      <p:ext uri="{BB962C8B-B14F-4D97-AF65-F5344CB8AC3E}">
        <p14:creationId xmlns:p14="http://schemas.microsoft.com/office/powerpoint/2010/main" val="40137806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e4f-network.e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4f-network.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9" y="8813666"/>
            <a:ext cx="18287365" cy="1474470"/>
            <a:chOff x="379" y="8813666"/>
            <a:chExt cx="18287365" cy="1474470"/>
          </a:xfrm>
        </p:grpSpPr>
        <p:sp>
          <p:nvSpPr>
            <p:cNvPr id="3" name="object 3"/>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4" name="object 4"/>
            <p:cNvPicPr/>
            <p:nvPr/>
          </p:nvPicPr>
          <p:blipFill>
            <a:blip r:embed="rId2" cstate="print"/>
            <a:stretch>
              <a:fillRect/>
            </a:stretch>
          </p:blipFill>
          <p:spPr>
            <a:xfrm>
              <a:off x="596934" y="9689613"/>
              <a:ext cx="435459" cy="254960"/>
            </a:xfrm>
            <a:prstGeom prst="rect">
              <a:avLst/>
            </a:prstGeom>
          </p:spPr>
        </p:pic>
        <p:sp>
          <p:nvSpPr>
            <p:cNvPr id="5" name="object 5"/>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6" name="object 6"/>
            <p:cNvPicPr/>
            <p:nvPr/>
          </p:nvPicPr>
          <p:blipFill>
            <a:blip r:embed="rId3" cstate="print"/>
            <a:stretch>
              <a:fillRect/>
            </a:stretch>
          </p:blipFill>
          <p:spPr>
            <a:xfrm>
              <a:off x="809897" y="9339661"/>
              <a:ext cx="435459" cy="254959"/>
            </a:xfrm>
            <a:prstGeom prst="rect">
              <a:avLst/>
            </a:prstGeom>
          </p:spPr>
        </p:pic>
        <p:sp>
          <p:nvSpPr>
            <p:cNvPr id="7" name="object 7"/>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8" name="object 8"/>
            <p:cNvPicPr/>
            <p:nvPr/>
          </p:nvPicPr>
          <p:blipFill>
            <a:blip r:embed="rId3" cstate="print"/>
            <a:stretch>
              <a:fillRect/>
            </a:stretch>
          </p:blipFill>
          <p:spPr>
            <a:xfrm>
              <a:off x="1022853" y="9701048"/>
              <a:ext cx="435459" cy="254959"/>
            </a:xfrm>
            <a:prstGeom prst="rect">
              <a:avLst/>
            </a:prstGeom>
          </p:spPr>
        </p:pic>
      </p:grpSp>
      <p:sp>
        <p:nvSpPr>
          <p:cNvPr id="14" name="CuadroTexto 13">
            <a:extLst>
              <a:ext uri="{FF2B5EF4-FFF2-40B4-BE49-F238E27FC236}">
                <a16:creationId xmlns:a16="http://schemas.microsoft.com/office/drawing/2014/main" id="{8B22E22E-102D-4F39-871D-A47062F5E08F}"/>
              </a:ext>
            </a:extLst>
          </p:cNvPr>
          <p:cNvSpPr txBox="1"/>
          <p:nvPr/>
        </p:nvSpPr>
        <p:spPr>
          <a:xfrm>
            <a:off x="5257800" y="6515100"/>
            <a:ext cx="7772400" cy="144655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fr-FR" sz="4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Titre du module de formation</a:t>
            </a:r>
            <a:r>
              <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ctr">
              <a:spcBef>
                <a:spcPts val="5"/>
              </a:spcBef>
              <a:tabLst>
                <a:tab pos="1205230" algn="l"/>
                <a:tab pos="1926589" algn="l"/>
                <a:tab pos="2915920" algn="l"/>
                <a:tab pos="3444875" algn="l"/>
                <a:tab pos="4383405" algn="l"/>
                <a:tab pos="6796405" algn="l"/>
              </a:tabLst>
              <a:defRPr/>
            </a:pPr>
            <a:r>
              <a:rPr lang="fr-FR"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des risques</a:t>
            </a:r>
          </a:p>
        </p:txBody>
      </p:sp>
      <p:sp>
        <p:nvSpPr>
          <p:cNvPr id="10" name="CuadroTexto 9">
            <a:extLst>
              <a:ext uri="{FF2B5EF4-FFF2-40B4-BE49-F238E27FC236}">
                <a16:creationId xmlns:a16="http://schemas.microsoft.com/office/drawing/2014/main" id="{F8FF77D8-BE9E-336F-6009-FF57C57DF311}"/>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4">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11" name="Imagen 10">
            <a:extLst>
              <a:ext uri="{FF2B5EF4-FFF2-40B4-BE49-F238E27FC236}">
                <a16:creationId xmlns:a16="http://schemas.microsoft.com/office/drawing/2014/main" id="{7DD2F895-7262-9633-90DA-F2BB33FD25B8}"/>
              </a:ext>
            </a:extLst>
          </p:cNvPr>
          <p:cNvPicPr>
            <a:picLocks noChangeAspect="1"/>
          </p:cNvPicPr>
          <p:nvPr/>
        </p:nvPicPr>
        <p:blipFill>
          <a:blip r:embed="rId5"/>
          <a:stretch>
            <a:fillRect/>
          </a:stretch>
        </p:blipFill>
        <p:spPr>
          <a:xfrm>
            <a:off x="7239000" y="5748635"/>
            <a:ext cx="472319" cy="461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762000" y="2857500"/>
            <a:ext cx="16071232" cy="5632311"/>
          </a:xfrm>
          <a:prstGeom prst="rect">
            <a:avLst/>
          </a:prstGeom>
          <a:noFill/>
        </p:spPr>
        <p:txBody>
          <a:bodyPr wrap="square" rtlCol="0">
            <a:spAutoFit/>
          </a:bodyPr>
          <a:lstStyle/>
          <a:p>
            <a:pPr algn="just" fontAlgn="base"/>
            <a:r>
              <a:rPr lang="fr-FR" sz="3600" dirty="0">
                <a:latin typeface="Microsoft Sans Serif" panose="020B0604020202020204" pitchFamily="34" charset="0"/>
                <a:ea typeface="Times New Roman" panose="02020603050405020304" pitchFamily="18" charset="0"/>
                <a:cs typeface="Microsoft Sans Serif" panose="020B0604020202020204" pitchFamily="34" charset="0"/>
              </a:rPr>
              <a:t>Plusieurs approches d'analyse des risques existent pour aider les gestionnaires dans le processus d'analyse et de prise de décision.</a:t>
            </a:r>
          </a:p>
          <a:p>
            <a:pPr algn="just" fontAlgn="base"/>
            <a:endParaRPr lang="fr-FR"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marL="342900" indent="-342900" algn="just">
              <a:lnSpc>
                <a:spcPts val="3600"/>
              </a:lnSpc>
              <a:buBlip>
                <a:blip r:embed="rId2"/>
              </a:buBlip>
            </a:pPr>
            <a:r>
              <a:rPr lang="fr-FR" sz="3600" dirty="0">
                <a:latin typeface="Microsoft Sans Serif" panose="020B0604020202020204" pitchFamily="34" charset="0"/>
                <a:ea typeface="Microsoft Sans Serif" panose="020B0604020202020204" pitchFamily="34" charset="0"/>
                <a:cs typeface="Microsoft Sans Serif" panose="020B0604020202020204" pitchFamily="34" charset="0"/>
              </a:rPr>
              <a:t> 	Analyse des nœuds d'étranglement</a:t>
            </a:r>
          </a:p>
          <a:p>
            <a:pPr marL="342900" indent="-342900" algn="just">
              <a:lnSpc>
                <a:spcPts val="3600"/>
              </a:lnSpc>
              <a:buBlip>
                <a:blip r:embed="rId2"/>
              </a:buBlip>
            </a:pPr>
            <a:endParaRPr lang="fr-FR"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lnSpc>
                <a:spcPts val="3600"/>
              </a:lnSpc>
              <a:buBlip>
                <a:blip r:embed="rId2"/>
              </a:buBlip>
            </a:pPr>
            <a:r>
              <a:rPr lang="fr-FR" sz="3600" dirty="0">
                <a:latin typeface="Microsoft Sans Serif" panose="020B0604020202020204" pitchFamily="34" charset="0"/>
                <a:ea typeface="Microsoft Sans Serif" panose="020B0604020202020204" pitchFamily="34" charset="0"/>
                <a:cs typeface="Microsoft Sans Serif" panose="020B0604020202020204" pitchFamily="34" charset="0"/>
              </a:rPr>
              <a:t> 	Matrice de l'analyse des risques ( + Répertoire des risques, i.e. protocoles et responsabilités)</a:t>
            </a:r>
          </a:p>
          <a:p>
            <a:pPr algn="just">
              <a:lnSpc>
                <a:spcPts val="3600"/>
              </a:lnSpc>
            </a:pPr>
            <a:endParaRPr lang="fr-FR"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lnSpc>
                <a:spcPts val="3600"/>
              </a:lnSpc>
              <a:buBlip>
                <a:blip r:embed="rId2"/>
              </a:buBlip>
            </a:pPr>
            <a:r>
              <a:rPr lang="fr-FR" sz="3600" dirty="0">
                <a:latin typeface="Microsoft Sans Serif" panose="020B0604020202020204" pitchFamily="34" charset="0"/>
                <a:ea typeface="Microsoft Sans Serif" panose="020B0604020202020204" pitchFamily="34" charset="0"/>
                <a:cs typeface="Microsoft Sans Serif" panose="020B0604020202020204" pitchFamily="34" charset="0"/>
              </a:rPr>
              <a:t> 	Analyse SWIFT</a:t>
            </a:r>
          </a:p>
          <a:p>
            <a:pPr algn="just" fontAlgn="base"/>
            <a:endParaRPr lang="en-GB"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a:endPar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6071232" cy="1569660"/>
          </a:xfrm>
          <a:prstGeom prst="rect">
            <a:avLst/>
          </a:prstGeom>
          <a:noFill/>
        </p:spPr>
        <p:txBody>
          <a:bodyPr wrap="square" rtlCol="0">
            <a:spAutoFit/>
          </a:bodyPr>
          <a:lstStyle/>
          <a:p>
            <a:r>
              <a:rPr lang="fr-FR"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2: Méthodologies et approches de l'analyse des risques</a:t>
            </a:r>
            <a:endParaRPr lang="fr-FR" sz="48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767443" y="1797189"/>
            <a:ext cx="13599850" cy="830997"/>
          </a:xfrm>
          <a:prstGeom prst="rect">
            <a:avLst/>
          </a:prstGeom>
          <a:noFill/>
        </p:spPr>
        <p:txBody>
          <a:bodyPr wrap="square" rtlCol="0">
            <a:spAutoFit/>
          </a:bodyPr>
          <a:lstStyle/>
          <a:p>
            <a:r>
              <a:rPr lang="fr-FR"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Les approches</a:t>
            </a:r>
            <a:r>
              <a:rPr lang="fr-FR" sz="4800" b="1" dirty="0">
                <a:solidFill>
                  <a:srgbClr val="E076D1"/>
                </a:solidFill>
              </a:rPr>
              <a:t> </a:t>
            </a:r>
          </a:p>
        </p:txBody>
      </p:sp>
    </p:spTree>
    <p:extLst>
      <p:ext uri="{BB962C8B-B14F-4D97-AF65-F5344CB8AC3E}">
        <p14:creationId xmlns:p14="http://schemas.microsoft.com/office/powerpoint/2010/main" val="379262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288330" y="2928090"/>
            <a:ext cx="6830669" cy="5847755"/>
          </a:xfrm>
          <a:prstGeom prst="rect">
            <a:avLst/>
          </a:prstGeom>
          <a:noFill/>
        </p:spPr>
        <p:txBody>
          <a:bodyPr wrap="square" rtlCol="0">
            <a:spAutoFit/>
          </a:bodyPr>
          <a:lstStyle/>
          <a:p>
            <a:pPr algn="just" fontAlgn="base"/>
            <a:r>
              <a:rPr lang="fr-FR" sz="3400" dirty="0">
                <a:latin typeface="Microsoft Sans Serif" panose="020B0604020202020204" pitchFamily="34" charset="0"/>
                <a:cs typeface="Microsoft Sans Serif" panose="020B0604020202020204" pitchFamily="34" charset="0"/>
              </a:rPr>
              <a:t>L'analyse des nœuds d'étranglement (nœuds papillon) est une représentation graphique de nouvelles voies appropriées menant à des mesures de prévention des risques et de sécurité qui pourraient être nécessaires au niveau de l'organisation, ou pour un processus ou une fonction donnés.</a:t>
            </a:r>
            <a:endParaRPr lang="it-IT" sz="3400" dirty="0">
              <a:latin typeface="Microsoft Sans Serif" panose="020B0604020202020204" pitchFamily="34" charset="0"/>
              <a:ea typeface="Times New Roman" panose="02020603050405020304" pitchFamily="18" charset="0"/>
              <a:cs typeface="Microsoft Sans Serif" panose="020B0604020202020204" pitchFamily="34" charset="0"/>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833991" y="1373182"/>
            <a:ext cx="7348118" cy="1569660"/>
          </a:xfrm>
          <a:prstGeom prst="rect">
            <a:avLst/>
          </a:prstGeom>
          <a:noFill/>
        </p:spPr>
        <p:txBody>
          <a:bodyPr wrap="square" rtlCol="0">
            <a:spAutoFit/>
          </a:bodyPr>
          <a:lstStyle/>
          <a:p>
            <a:r>
              <a:rPr lang="fr-FR"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2.1: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Analyse des nœuds d’étranglement</a:t>
            </a:r>
          </a:p>
        </p:txBody>
      </p:sp>
      <p:sp>
        <p:nvSpPr>
          <p:cNvPr id="2" name="Triangolo isoscele 1"/>
          <p:cNvSpPr/>
          <p:nvPr/>
        </p:nvSpPr>
        <p:spPr>
          <a:xfrm rot="5400000">
            <a:off x="8085895" y="2616869"/>
            <a:ext cx="2819400" cy="3009900"/>
          </a:xfrm>
          <a:prstGeom prst="triangle">
            <a:avLst>
              <a:gd name="adj" fmla="val 4864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riangolo isoscele 8"/>
          <p:cNvSpPr/>
          <p:nvPr/>
        </p:nvSpPr>
        <p:spPr>
          <a:xfrm rot="16200000">
            <a:off x="12597534" y="2687698"/>
            <a:ext cx="2819400" cy="3009900"/>
          </a:xfrm>
          <a:prstGeom prst="triangle">
            <a:avLst>
              <a:gd name="adj" fmla="val 4864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ttangolo arrotondato 2"/>
          <p:cNvSpPr/>
          <p:nvPr/>
        </p:nvSpPr>
        <p:spPr>
          <a:xfrm>
            <a:off x="10839507" y="3441592"/>
            <a:ext cx="2057400" cy="150210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p:cNvSpPr txBox="1"/>
          <p:nvPr/>
        </p:nvSpPr>
        <p:spPr>
          <a:xfrm>
            <a:off x="8839238" y="3729915"/>
            <a:ext cx="1447800" cy="553998"/>
          </a:xfrm>
          <a:prstGeom prst="rect">
            <a:avLst/>
          </a:prstGeom>
          <a:noFill/>
        </p:spPr>
        <p:txBody>
          <a:bodyPr wrap="square" rtlCol="0">
            <a:spAutoFit/>
          </a:bodyPr>
          <a:lstStyle/>
          <a:p>
            <a:r>
              <a:rPr lang="en-US" sz="3000" b="1" dirty="0"/>
              <a:t>Causes </a:t>
            </a:r>
          </a:p>
        </p:txBody>
      </p:sp>
      <p:sp>
        <p:nvSpPr>
          <p:cNvPr id="13" name="CasellaDiTesto 12"/>
          <p:cNvSpPr txBox="1"/>
          <p:nvPr/>
        </p:nvSpPr>
        <p:spPr>
          <a:xfrm>
            <a:off x="13155096" y="3844820"/>
            <a:ext cx="2733675" cy="553998"/>
          </a:xfrm>
          <a:prstGeom prst="rect">
            <a:avLst/>
          </a:prstGeom>
          <a:noFill/>
        </p:spPr>
        <p:txBody>
          <a:bodyPr wrap="square" rtlCol="0">
            <a:spAutoFit/>
          </a:bodyPr>
          <a:lstStyle/>
          <a:p>
            <a:r>
              <a:rPr lang="fr-FR" sz="3000" b="1" dirty="0"/>
              <a:t>Conséquences</a:t>
            </a:r>
            <a:r>
              <a:rPr lang="en-US" sz="3000" b="1" dirty="0"/>
              <a:t>  </a:t>
            </a:r>
          </a:p>
        </p:txBody>
      </p:sp>
      <p:sp>
        <p:nvSpPr>
          <p:cNvPr id="15" name="CasellaDiTesto 14"/>
          <p:cNvSpPr txBox="1"/>
          <p:nvPr/>
        </p:nvSpPr>
        <p:spPr>
          <a:xfrm>
            <a:off x="10707955" y="3808005"/>
            <a:ext cx="2188952" cy="553998"/>
          </a:xfrm>
          <a:prstGeom prst="rect">
            <a:avLst/>
          </a:prstGeom>
          <a:noFill/>
        </p:spPr>
        <p:txBody>
          <a:bodyPr wrap="square" rtlCol="0">
            <a:spAutoFit/>
          </a:bodyPr>
          <a:lstStyle/>
          <a:p>
            <a:pPr algn="ctr"/>
            <a:r>
              <a:rPr lang="fr-FR" sz="3000" b="1" dirty="0"/>
              <a:t>Evénement</a:t>
            </a:r>
            <a:r>
              <a:rPr lang="en-US" sz="3000" b="1" dirty="0"/>
              <a:t> </a:t>
            </a:r>
          </a:p>
        </p:txBody>
      </p:sp>
      <p:sp>
        <p:nvSpPr>
          <p:cNvPr id="6" name="Freccia a destra 5"/>
          <p:cNvSpPr/>
          <p:nvPr/>
        </p:nvSpPr>
        <p:spPr>
          <a:xfrm>
            <a:off x="7105018" y="3946504"/>
            <a:ext cx="609600" cy="276999"/>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ccia a destra 15"/>
          <p:cNvSpPr/>
          <p:nvPr/>
        </p:nvSpPr>
        <p:spPr>
          <a:xfrm>
            <a:off x="15926125" y="3983320"/>
            <a:ext cx="609600" cy="276999"/>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sellaDiTesto 16"/>
          <p:cNvSpPr txBox="1"/>
          <p:nvPr/>
        </p:nvSpPr>
        <p:spPr>
          <a:xfrm rot="19953550">
            <a:off x="8122115" y="5086665"/>
            <a:ext cx="2368863" cy="553998"/>
          </a:xfrm>
          <a:prstGeom prst="rect">
            <a:avLst/>
          </a:prstGeom>
          <a:noFill/>
        </p:spPr>
        <p:txBody>
          <a:bodyPr wrap="square" rtlCol="0">
            <a:spAutoFit/>
          </a:bodyPr>
          <a:lstStyle/>
          <a:p>
            <a:pPr algn="ctr"/>
            <a:r>
              <a:rPr lang="fr-FR" sz="3000" b="1" dirty="0"/>
              <a:t>Prévention</a:t>
            </a:r>
            <a:r>
              <a:rPr lang="en-US" sz="3000" b="1" dirty="0"/>
              <a:t>  </a:t>
            </a:r>
          </a:p>
        </p:txBody>
      </p:sp>
      <p:sp>
        <p:nvSpPr>
          <p:cNvPr id="20" name="CasellaDiTesto 19"/>
          <p:cNvSpPr txBox="1"/>
          <p:nvPr/>
        </p:nvSpPr>
        <p:spPr>
          <a:xfrm rot="1509091">
            <a:off x="13099140" y="5303647"/>
            <a:ext cx="2326369" cy="553998"/>
          </a:xfrm>
          <a:prstGeom prst="rect">
            <a:avLst/>
          </a:prstGeom>
          <a:noFill/>
        </p:spPr>
        <p:txBody>
          <a:bodyPr wrap="square" rtlCol="0">
            <a:spAutoFit/>
          </a:bodyPr>
          <a:lstStyle/>
          <a:p>
            <a:pPr algn="ctr"/>
            <a:r>
              <a:rPr lang="fr-FR" sz="3000" b="1" dirty="0"/>
              <a:t>Récupération</a:t>
            </a:r>
            <a:r>
              <a:rPr lang="en-US" sz="3000" b="1" dirty="0"/>
              <a:t>  </a:t>
            </a:r>
          </a:p>
        </p:txBody>
      </p:sp>
      <p:sp>
        <p:nvSpPr>
          <p:cNvPr id="8" name="Rettangolo arrotondato 7"/>
          <p:cNvSpPr/>
          <p:nvPr/>
        </p:nvSpPr>
        <p:spPr>
          <a:xfrm>
            <a:off x="7808598" y="2235462"/>
            <a:ext cx="2849399" cy="51965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ttangolo arrotondato 20"/>
          <p:cNvSpPr/>
          <p:nvPr/>
        </p:nvSpPr>
        <p:spPr>
          <a:xfrm>
            <a:off x="13054338" y="2068229"/>
            <a:ext cx="2871787" cy="51965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CasellaDiTesto 21"/>
          <p:cNvSpPr txBox="1"/>
          <p:nvPr/>
        </p:nvSpPr>
        <p:spPr>
          <a:xfrm>
            <a:off x="7784000" y="6121823"/>
            <a:ext cx="2368863" cy="553998"/>
          </a:xfrm>
          <a:prstGeom prst="rect">
            <a:avLst/>
          </a:prstGeom>
          <a:noFill/>
        </p:spPr>
        <p:txBody>
          <a:bodyPr wrap="square" rtlCol="0">
            <a:spAutoFit/>
          </a:bodyPr>
          <a:lstStyle/>
          <a:p>
            <a:pPr algn="ctr"/>
            <a:r>
              <a:rPr lang="en-US" sz="3000" b="1" dirty="0">
                <a:solidFill>
                  <a:srgbClr val="B05894"/>
                </a:solidFill>
              </a:rPr>
              <a:t>Avant</a:t>
            </a:r>
            <a:r>
              <a:rPr lang="en-US" sz="3000" b="1" dirty="0"/>
              <a:t>   </a:t>
            </a:r>
          </a:p>
        </p:txBody>
      </p:sp>
      <p:sp>
        <p:nvSpPr>
          <p:cNvPr id="23" name="CasellaDiTesto 22"/>
          <p:cNvSpPr txBox="1"/>
          <p:nvPr/>
        </p:nvSpPr>
        <p:spPr>
          <a:xfrm>
            <a:off x="12892261" y="6121823"/>
            <a:ext cx="2368863" cy="553998"/>
          </a:xfrm>
          <a:prstGeom prst="rect">
            <a:avLst/>
          </a:prstGeom>
          <a:noFill/>
        </p:spPr>
        <p:txBody>
          <a:bodyPr wrap="square" rtlCol="0">
            <a:spAutoFit/>
          </a:bodyPr>
          <a:lstStyle/>
          <a:p>
            <a:pPr algn="ctr"/>
            <a:r>
              <a:rPr lang="en-US" sz="3000" b="1" dirty="0">
                <a:solidFill>
                  <a:srgbClr val="B05894"/>
                </a:solidFill>
              </a:rPr>
              <a:t>Après</a:t>
            </a:r>
            <a:r>
              <a:rPr lang="en-US" sz="3000" b="1" dirty="0"/>
              <a:t>  </a:t>
            </a:r>
          </a:p>
        </p:txBody>
      </p:sp>
      <p:sp>
        <p:nvSpPr>
          <p:cNvPr id="24" name="CasellaDiTesto 23">
            <a:extLst>
              <a:ext uri="{FF2B5EF4-FFF2-40B4-BE49-F238E27FC236}">
                <a16:creationId xmlns:a16="http://schemas.microsoft.com/office/drawing/2014/main" id="{2FBB10D0-4718-4687-9D5C-04E4506D23B8}"/>
              </a:ext>
            </a:extLst>
          </p:cNvPr>
          <p:cNvSpPr txBox="1"/>
          <p:nvPr/>
        </p:nvSpPr>
        <p:spPr>
          <a:xfrm>
            <a:off x="464493" y="132584"/>
            <a:ext cx="16071232" cy="1569660"/>
          </a:xfrm>
          <a:prstGeom prst="rect">
            <a:avLst/>
          </a:prstGeom>
          <a:noFill/>
        </p:spPr>
        <p:txBody>
          <a:bodyPr wrap="square" rtlCol="0">
            <a:spAutoFit/>
          </a:bodyPr>
          <a:lstStyle/>
          <a:p>
            <a:r>
              <a:rPr lang="fr-FR"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2: Méthodologies et approches de l'analyse des risques</a:t>
            </a:r>
            <a:endParaRPr lang="fr-FR" sz="4800" b="1" dirty="0">
              <a:solidFill>
                <a:srgbClr val="B05894"/>
              </a:solidFill>
            </a:endParaRPr>
          </a:p>
        </p:txBody>
      </p:sp>
    </p:spTree>
    <p:extLst>
      <p:ext uri="{BB962C8B-B14F-4D97-AF65-F5344CB8AC3E}">
        <p14:creationId xmlns:p14="http://schemas.microsoft.com/office/powerpoint/2010/main" val="157717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7884850" cy="6186309"/>
          </a:xfrm>
          <a:prstGeom prst="rect">
            <a:avLst/>
          </a:prstGeom>
          <a:noFill/>
        </p:spPr>
        <p:txBody>
          <a:bodyPr wrap="square" rtlCol="0">
            <a:spAutoFit/>
          </a:bodyPr>
          <a:lstStyle/>
          <a:p>
            <a:pPr algn="just" fontAlgn="base"/>
            <a:r>
              <a:rPr lang="fr-FR" sz="3600" dirty="0">
                <a:latin typeface="Microsoft Sans Serif" panose="020B0604020202020204" pitchFamily="34" charset="0"/>
                <a:ea typeface="Times New Roman" panose="02020603050405020304" pitchFamily="18" charset="0"/>
                <a:cs typeface="Microsoft Sans Serif" panose="020B0604020202020204" pitchFamily="34" charset="0"/>
              </a:rPr>
              <a:t>La Matrice de l'analyse des risques classe la gravité de tout risque donné en fonction de la probabilité et de l'impact de la perturbation associée.</a:t>
            </a:r>
            <a:endParaRPr lang="en-GB"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fontAlgn="base"/>
            <a:endParaRPr lang="en-GB"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fontAlgn="base"/>
            <a:r>
              <a:rPr lang="fr-FR" sz="3600" dirty="0">
                <a:latin typeface="Microsoft Sans Serif" panose="020B0604020202020204" pitchFamily="34" charset="0"/>
                <a:ea typeface="Times New Roman" panose="02020603050405020304" pitchFamily="18" charset="0"/>
                <a:cs typeface="Microsoft Sans Serif" panose="020B0604020202020204" pitchFamily="34" charset="0"/>
              </a:rPr>
              <a:t>Son objectif principal est d'aider les responsables à hiérarchiser les risques et à élaborer une stratégie de gestion des risques qui inclut les ressources et les tactiques appropriées pour les atténuer.</a:t>
            </a:r>
            <a:r>
              <a:rPr lang="en-GB" sz="3600" dirty="0">
                <a:latin typeface="Microsoft Sans Serif" panose="020B0604020202020204" pitchFamily="34" charset="0"/>
                <a:ea typeface="Times New Roman" panose="02020603050405020304" pitchFamily="18" charset="0"/>
                <a:cs typeface="Microsoft Sans Serif" panose="020B0604020202020204" pitchFamily="34" charset="0"/>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892030" y="1501824"/>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2.2: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Matrice de l'analyse des risques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7" name="CasellaDiTesto 6">
            <a:extLst>
              <a:ext uri="{FF2B5EF4-FFF2-40B4-BE49-F238E27FC236}">
                <a16:creationId xmlns:a16="http://schemas.microsoft.com/office/drawing/2014/main" id="{9D62D266-309A-4FD1-A7C3-BB6FA98A07C0}"/>
              </a:ext>
            </a:extLst>
          </p:cNvPr>
          <p:cNvSpPr txBox="1"/>
          <p:nvPr/>
        </p:nvSpPr>
        <p:spPr>
          <a:xfrm>
            <a:off x="11837095" y="2897250"/>
            <a:ext cx="5547989" cy="646331"/>
          </a:xfrm>
          <a:prstGeom prst="rect">
            <a:avLst/>
          </a:prstGeom>
          <a:noFill/>
        </p:spPr>
        <p:txBody>
          <a:bodyPr wrap="square" rtlCol="0">
            <a:spAutoFit/>
          </a:bodyPr>
          <a:lstStyle/>
          <a:p>
            <a:r>
              <a:rPr lang="it-IT" sz="3600" dirty="0">
                <a:solidFill>
                  <a:srgbClr val="002060"/>
                </a:solidFill>
              </a:rPr>
              <a:t>IMPACT (aka RISK CRITERIA)</a:t>
            </a:r>
          </a:p>
        </p:txBody>
      </p:sp>
      <p:graphicFrame>
        <p:nvGraphicFramePr>
          <p:cNvPr id="8" name="Tabella 4">
            <a:extLst>
              <a:ext uri="{FF2B5EF4-FFF2-40B4-BE49-F238E27FC236}">
                <a16:creationId xmlns:a16="http://schemas.microsoft.com/office/drawing/2014/main" id="{9C35A8DC-0C96-4A3A-96C9-337BAE00F10D}"/>
              </a:ext>
            </a:extLst>
          </p:cNvPr>
          <p:cNvGraphicFramePr>
            <a:graphicFrameLocks noGrp="1"/>
          </p:cNvGraphicFramePr>
          <p:nvPr>
            <p:extLst>
              <p:ext uri="{D42A27DB-BD31-4B8C-83A1-F6EECF244321}">
                <p14:modId xmlns:p14="http://schemas.microsoft.com/office/powerpoint/2010/main" val="2731041757"/>
              </p:ext>
            </p:extLst>
          </p:nvPr>
        </p:nvGraphicFramePr>
        <p:xfrm>
          <a:off x="9601200" y="3543580"/>
          <a:ext cx="7783885" cy="3291840"/>
        </p:xfrm>
        <a:graphic>
          <a:graphicData uri="http://schemas.openxmlformats.org/drawingml/2006/table">
            <a:tbl>
              <a:tblPr firstRow="1" bandRow="1">
                <a:tableStyleId>{5C22544A-7EE6-4342-B048-85BDC9FD1C3A}</a:tableStyleId>
              </a:tblPr>
              <a:tblGrid>
                <a:gridCol w="1556777">
                  <a:extLst>
                    <a:ext uri="{9D8B030D-6E8A-4147-A177-3AD203B41FA5}">
                      <a16:colId xmlns:a16="http://schemas.microsoft.com/office/drawing/2014/main" val="1392854663"/>
                    </a:ext>
                  </a:extLst>
                </a:gridCol>
                <a:gridCol w="1556777">
                  <a:extLst>
                    <a:ext uri="{9D8B030D-6E8A-4147-A177-3AD203B41FA5}">
                      <a16:colId xmlns:a16="http://schemas.microsoft.com/office/drawing/2014/main" val="1216387706"/>
                    </a:ext>
                  </a:extLst>
                </a:gridCol>
                <a:gridCol w="1556777">
                  <a:extLst>
                    <a:ext uri="{9D8B030D-6E8A-4147-A177-3AD203B41FA5}">
                      <a16:colId xmlns:a16="http://schemas.microsoft.com/office/drawing/2014/main" val="3793719216"/>
                    </a:ext>
                  </a:extLst>
                </a:gridCol>
                <a:gridCol w="1556777">
                  <a:extLst>
                    <a:ext uri="{9D8B030D-6E8A-4147-A177-3AD203B41FA5}">
                      <a16:colId xmlns:a16="http://schemas.microsoft.com/office/drawing/2014/main" val="1800585468"/>
                    </a:ext>
                  </a:extLst>
                </a:gridCol>
                <a:gridCol w="1556777">
                  <a:extLst>
                    <a:ext uri="{9D8B030D-6E8A-4147-A177-3AD203B41FA5}">
                      <a16:colId xmlns:a16="http://schemas.microsoft.com/office/drawing/2014/main" val="1234971971"/>
                    </a:ext>
                  </a:extLst>
                </a:gridCol>
              </a:tblGrid>
              <a:tr h="430653">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noProof="0" dirty="0">
                          <a:solidFill>
                            <a:schemeClr val="tx1"/>
                          </a:solidFill>
                        </a:rPr>
                        <a:t>Négligeable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a:solidFill>
                            <a:schemeClr val="tx1"/>
                          </a:solidFill>
                        </a:rPr>
                        <a:t>Marginal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a:solidFill>
                            <a:schemeClr val="tx1"/>
                          </a:solidFill>
                        </a:rPr>
                        <a:t>Critique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000" noProof="0" dirty="0">
                          <a:solidFill>
                            <a:schemeClr val="tx1"/>
                          </a:solidFill>
                        </a:rPr>
                        <a:t>Catastrophique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6131604"/>
                  </a:ext>
                </a:extLst>
              </a:tr>
              <a:tr h="430653">
                <a:tc>
                  <a:txBody>
                    <a:bodyPr/>
                    <a:lstStyle/>
                    <a:p>
                      <a:pPr algn="ctr"/>
                      <a:r>
                        <a:rPr lang="en-GB" sz="2000" b="1" noProof="0" dirty="0">
                          <a:solidFill>
                            <a:schemeClr val="tx1"/>
                          </a:solidFill>
                        </a:rPr>
                        <a:t>Certain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69666060"/>
                  </a:ext>
                </a:extLst>
              </a:tr>
              <a:tr h="430653">
                <a:tc>
                  <a:txBody>
                    <a:bodyPr/>
                    <a:lstStyle/>
                    <a:p>
                      <a:pPr algn="ctr"/>
                      <a:r>
                        <a:rPr lang="en-GB" sz="2000" b="1" noProof="0" dirty="0">
                          <a:solidFill>
                            <a:schemeClr val="tx1"/>
                          </a:solidFill>
                        </a:rPr>
                        <a:t>Probable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29460077"/>
                  </a:ext>
                </a:extLst>
              </a:tr>
              <a:tr h="430653">
                <a:tc>
                  <a:txBody>
                    <a:bodyPr/>
                    <a:lstStyle/>
                    <a:p>
                      <a:pPr algn="ctr"/>
                      <a:r>
                        <a:rPr lang="en-GB" sz="2000" b="1" noProof="0" dirty="0">
                          <a:solidFill>
                            <a:schemeClr val="tx1"/>
                          </a:solidFill>
                        </a:rPr>
                        <a:t>Possible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63331031"/>
                  </a:ext>
                </a:extLst>
              </a:tr>
              <a:tr h="430653">
                <a:tc>
                  <a:txBody>
                    <a:bodyPr/>
                    <a:lstStyle/>
                    <a:p>
                      <a:pPr algn="ctr"/>
                      <a:r>
                        <a:rPr lang="en-GB" sz="2000" b="1" noProof="0" dirty="0">
                          <a:solidFill>
                            <a:schemeClr val="tx1"/>
                          </a:solidFill>
                        </a:rPr>
                        <a:t>Improbable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529904862"/>
                  </a:ext>
                </a:extLst>
              </a:tr>
              <a:tr h="430653">
                <a:tc>
                  <a:txBody>
                    <a:bodyPr/>
                    <a:lstStyle/>
                    <a:p>
                      <a:pPr algn="ctr"/>
                      <a:r>
                        <a:rPr lang="en-GB" sz="2000" b="1" noProof="0" dirty="0">
                          <a:solidFill>
                            <a:schemeClr val="tx1"/>
                          </a:solidFill>
                        </a:rPr>
                        <a:t>Rare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27291961"/>
                  </a:ext>
                </a:extLst>
              </a:tr>
            </a:tbl>
          </a:graphicData>
        </a:graphic>
      </p:graphicFrame>
      <p:sp>
        <p:nvSpPr>
          <p:cNvPr id="9" name="CasellaDiTesto 8">
            <a:extLst>
              <a:ext uri="{FF2B5EF4-FFF2-40B4-BE49-F238E27FC236}">
                <a16:creationId xmlns:a16="http://schemas.microsoft.com/office/drawing/2014/main" id="{14447AE2-EC3D-4A2B-994F-20A88721AE79}"/>
              </a:ext>
            </a:extLst>
          </p:cNvPr>
          <p:cNvSpPr txBox="1"/>
          <p:nvPr/>
        </p:nvSpPr>
        <p:spPr>
          <a:xfrm rot="16200000">
            <a:off x="7773747" y="4947465"/>
            <a:ext cx="2692660" cy="646331"/>
          </a:xfrm>
          <a:prstGeom prst="rect">
            <a:avLst/>
          </a:prstGeom>
          <a:noFill/>
        </p:spPr>
        <p:txBody>
          <a:bodyPr wrap="square" rtlCol="0">
            <a:spAutoFit/>
          </a:bodyPr>
          <a:lstStyle/>
          <a:p>
            <a:r>
              <a:rPr lang="it-IT" sz="3600" dirty="0">
                <a:solidFill>
                  <a:srgbClr val="002060"/>
                </a:solidFill>
              </a:rPr>
              <a:t>PROBABILITE</a:t>
            </a:r>
          </a:p>
        </p:txBody>
      </p:sp>
      <p:sp>
        <p:nvSpPr>
          <p:cNvPr id="10" name="CasellaDiTesto 9">
            <a:extLst>
              <a:ext uri="{FF2B5EF4-FFF2-40B4-BE49-F238E27FC236}">
                <a16:creationId xmlns:a16="http://schemas.microsoft.com/office/drawing/2014/main" id="{A5C968A0-6D47-43DE-9F0D-4007E4DFE69B}"/>
              </a:ext>
            </a:extLst>
          </p:cNvPr>
          <p:cNvSpPr txBox="1"/>
          <p:nvPr/>
        </p:nvSpPr>
        <p:spPr>
          <a:xfrm>
            <a:off x="892030" y="152565"/>
            <a:ext cx="16071232" cy="1569660"/>
          </a:xfrm>
          <a:prstGeom prst="rect">
            <a:avLst/>
          </a:prstGeom>
          <a:noFill/>
        </p:spPr>
        <p:txBody>
          <a:bodyPr wrap="square" rtlCol="0">
            <a:spAutoFit/>
          </a:bodyPr>
          <a:lstStyle/>
          <a:p>
            <a:r>
              <a:rPr lang="fr-FR"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2: Méthodologies et approches de l'analyse des risques</a:t>
            </a:r>
            <a:endParaRPr lang="fr-FR" sz="4800" b="1" dirty="0">
              <a:solidFill>
                <a:srgbClr val="B05894"/>
              </a:solidFill>
            </a:endParaRPr>
          </a:p>
        </p:txBody>
      </p:sp>
    </p:spTree>
    <p:extLst>
      <p:ext uri="{BB962C8B-B14F-4D97-AF65-F5344CB8AC3E}">
        <p14:creationId xmlns:p14="http://schemas.microsoft.com/office/powerpoint/2010/main" val="426250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7C25D5F-12C5-0245-860B-947335023694}"/>
              </a:ext>
            </a:extLst>
          </p:cNvPr>
          <p:cNvPicPr>
            <a:picLocks noChangeAspect="1"/>
          </p:cNvPicPr>
          <p:nvPr/>
        </p:nvPicPr>
        <p:blipFill>
          <a:blip r:embed="rId2"/>
          <a:stretch>
            <a:fillRect/>
          </a:stretch>
        </p:blipFill>
        <p:spPr>
          <a:xfrm>
            <a:off x="8478201" y="2100394"/>
            <a:ext cx="9353728" cy="6542009"/>
          </a:xfrm>
          <a:prstGeom prst="rect">
            <a:avLst/>
          </a:prstGeom>
        </p:spPr>
      </p:pic>
      <p:sp>
        <p:nvSpPr>
          <p:cNvPr id="5" name="CasellaDiTesto 4">
            <a:extLst>
              <a:ext uri="{FF2B5EF4-FFF2-40B4-BE49-F238E27FC236}">
                <a16:creationId xmlns:a16="http://schemas.microsoft.com/office/drawing/2014/main" id="{F67F7A48-B8EB-B048-8293-2E0A7ACAB1E1}"/>
              </a:ext>
            </a:extLst>
          </p:cNvPr>
          <p:cNvSpPr txBox="1"/>
          <p:nvPr/>
        </p:nvSpPr>
        <p:spPr>
          <a:xfrm>
            <a:off x="228600" y="2204357"/>
            <a:ext cx="8216944" cy="7017306"/>
          </a:xfrm>
          <a:prstGeom prst="rect">
            <a:avLst/>
          </a:prstGeom>
          <a:noFill/>
        </p:spPr>
        <p:txBody>
          <a:bodyPr wrap="square" rtlCol="0">
            <a:spAutoFit/>
          </a:bodyPr>
          <a:lstStyle/>
          <a:p>
            <a:pPr algn="just"/>
            <a:r>
              <a:rPr lang="fr-FR" sz="3600" dirty="0">
                <a:effectLst/>
                <a:latin typeface="Microsoft Sans Serif" panose="020B0604020202020204" pitchFamily="34" charset="0"/>
                <a:cs typeface="Microsoft Sans Serif" panose="020B0604020202020204" pitchFamily="34" charset="0"/>
              </a:rPr>
              <a:t>Un Répertoire des risques est un référentiel dans lequel sont enregistrés les résultats des processus de gestion des risques. Les informations contenues dans un Répertoire des risques peuvent inclure la personne responsable de la gestion du risque, la probabilité, l'impact, le score du risque, les réponses prévues au risque, et d'autres informations utilisées pour obtenir une compréhension de haut niveau des risques individuels.</a:t>
            </a:r>
            <a:r>
              <a:rPr lang="en-GB" sz="3600" dirty="0">
                <a:effectLst/>
                <a:latin typeface="Microsoft Sans Serif" panose="020B0604020202020204" pitchFamily="34" charset="0"/>
                <a:cs typeface="Microsoft Sans Serif" panose="020B0604020202020204" pitchFamily="34" charset="0"/>
              </a:rPr>
              <a:t> </a:t>
            </a:r>
          </a:p>
          <a:p>
            <a:endParaRPr lang="en-GB" dirty="0"/>
          </a:p>
        </p:txBody>
      </p:sp>
      <p:sp>
        <p:nvSpPr>
          <p:cNvPr id="6" name="CasellaDiTesto 5">
            <a:extLst>
              <a:ext uri="{FF2B5EF4-FFF2-40B4-BE49-F238E27FC236}">
                <a16:creationId xmlns:a16="http://schemas.microsoft.com/office/drawing/2014/main" id="{58252C2A-909E-F24E-873B-065BB6437330}"/>
              </a:ext>
            </a:extLst>
          </p:cNvPr>
          <p:cNvSpPr txBox="1"/>
          <p:nvPr/>
        </p:nvSpPr>
        <p:spPr>
          <a:xfrm>
            <a:off x="6629400" y="8473126"/>
            <a:ext cx="5755102" cy="338554"/>
          </a:xfrm>
          <a:prstGeom prst="rect">
            <a:avLst/>
          </a:prstGeom>
          <a:noFill/>
        </p:spPr>
        <p:txBody>
          <a:bodyPr wrap="none" rtlCol="0">
            <a:spAutoFit/>
          </a:bodyPr>
          <a:lstStyle/>
          <a:p>
            <a:r>
              <a:rPr lang="en-GB" sz="1600" dirty="0">
                <a:latin typeface="Microsoft Sans Serif" panose="020B0604020202020204" pitchFamily="34" charset="0"/>
                <a:cs typeface="Microsoft Sans Serif" panose="020B0604020202020204" pitchFamily="34" charset="0"/>
              </a:rPr>
              <a:t>Source: PMP Management Book, Seventh Edition, July 2021.</a:t>
            </a:r>
          </a:p>
        </p:txBody>
      </p:sp>
      <p:sp>
        <p:nvSpPr>
          <p:cNvPr id="7" name="CasellaDiTesto 18">
            <a:extLst>
              <a:ext uri="{FF2B5EF4-FFF2-40B4-BE49-F238E27FC236}">
                <a16:creationId xmlns:a16="http://schemas.microsoft.com/office/drawing/2014/main" id="{B079DD6D-C3BD-2A3A-A9C1-CE33BA797FEC}"/>
              </a:ext>
            </a:extLst>
          </p:cNvPr>
          <p:cNvSpPr txBox="1"/>
          <p:nvPr/>
        </p:nvSpPr>
        <p:spPr>
          <a:xfrm>
            <a:off x="685800" y="1475320"/>
            <a:ext cx="13599850" cy="830997"/>
          </a:xfrm>
          <a:prstGeom prst="rect">
            <a:avLst/>
          </a:prstGeom>
          <a:noFill/>
        </p:spPr>
        <p:txBody>
          <a:bodyPr wrap="square" rtlCol="0">
            <a:spAutoFit/>
          </a:bodyPr>
          <a:lstStyle/>
          <a:p>
            <a:r>
              <a:rPr lang="fr-FR"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2.3: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Répertoire des risques</a:t>
            </a:r>
          </a:p>
        </p:txBody>
      </p:sp>
      <p:sp>
        <p:nvSpPr>
          <p:cNvPr id="8" name="CasellaDiTesto 6">
            <a:extLst>
              <a:ext uri="{FF2B5EF4-FFF2-40B4-BE49-F238E27FC236}">
                <a16:creationId xmlns:a16="http://schemas.microsoft.com/office/drawing/2014/main" id="{E6313ABD-8A22-797C-1F33-7E780087CE02}"/>
              </a:ext>
            </a:extLst>
          </p:cNvPr>
          <p:cNvSpPr txBox="1"/>
          <p:nvPr/>
        </p:nvSpPr>
        <p:spPr>
          <a:xfrm>
            <a:off x="498784" y="173484"/>
            <a:ext cx="16071232" cy="1569660"/>
          </a:xfrm>
          <a:prstGeom prst="rect">
            <a:avLst/>
          </a:prstGeom>
          <a:noFill/>
        </p:spPr>
        <p:txBody>
          <a:bodyPr wrap="square" rtlCol="0">
            <a:spAutoFit/>
          </a:bodyPr>
          <a:lstStyle/>
          <a:p>
            <a:r>
              <a:rPr lang="fr-FR"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2: Méthodologies et approches de l'analyse des risques</a:t>
            </a:r>
            <a:endParaRPr lang="fr-FR" sz="4800" b="1" dirty="0">
              <a:solidFill>
                <a:srgbClr val="B05894"/>
              </a:solidFill>
            </a:endParaRPr>
          </a:p>
        </p:txBody>
      </p:sp>
    </p:spTree>
    <p:extLst>
      <p:ext uri="{BB962C8B-B14F-4D97-AF65-F5344CB8AC3E}">
        <p14:creationId xmlns:p14="http://schemas.microsoft.com/office/powerpoint/2010/main" val="88849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533400" y="2581448"/>
            <a:ext cx="7884694" cy="5447645"/>
          </a:xfrm>
          <a:prstGeom prst="rect">
            <a:avLst/>
          </a:prstGeom>
          <a:noFill/>
        </p:spPr>
        <p:txBody>
          <a:bodyPr wrap="square" rtlCol="0">
            <a:spAutoFit/>
          </a:bodyPr>
          <a:lstStyle/>
          <a:p>
            <a:pPr lvl="0" algn="just">
              <a:lnSpc>
                <a:spcPts val="3600"/>
              </a:lnSpc>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SWIFT est un acronyme qui signifie "</a:t>
            </a:r>
            <a:r>
              <a:rPr lang="fr-FR" altLang="es-ES" sz="2400" noProof="1">
                <a:latin typeface="Microsoft Sans Serif" panose="020B0604020202020204" pitchFamily="34" charset="0"/>
                <a:ea typeface="Microsoft Sans Serif" panose="020B0604020202020204" pitchFamily="34" charset="0"/>
                <a:cs typeface="Microsoft Sans Serif" panose="020B0604020202020204" pitchFamily="34" charset="0"/>
              </a:rPr>
              <a:t>Structured What If Technique". </a:t>
            </a: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(Technique structurée des « Et Si »)</a:t>
            </a:r>
          </a:p>
          <a:p>
            <a:pPr marL="342900" lvl="0" indent="-342900" algn="just">
              <a:lnSpc>
                <a:spcPts val="3600"/>
              </a:lnSpc>
              <a:buBlip>
                <a:blip r:embed="rId2"/>
              </a:buBlip>
              <a:defRPr/>
            </a:pPr>
            <a:endPar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gn="just">
              <a:lnSpc>
                <a:spcPts val="3600"/>
              </a:lnSpc>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Il s'agit d'une stratégie d'analyse des risques qui se concentre sur la détection des dangers éventuels liés aux modifications du plan de projet.</a:t>
            </a:r>
          </a:p>
          <a:p>
            <a:pPr marL="342900" lvl="0" indent="-342900" algn="just">
              <a:lnSpc>
                <a:spcPts val="3600"/>
              </a:lnSpc>
              <a:buBlip>
                <a:blip r:embed="rId2"/>
              </a:buBlip>
              <a:defRPr/>
            </a:pPr>
            <a:endPar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gn="just">
              <a:lnSpc>
                <a:spcPts val="3600"/>
              </a:lnSpc>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Comme le terme l'indique, les membres de l'équipe doivent générer autant de questions "</a:t>
            </a:r>
            <a:r>
              <a:rPr lang="fr-FR" altLang="es-ES" sz="2400" noProof="1">
                <a:latin typeface="Microsoft Sans Serif" panose="020B0604020202020204" pitchFamily="34" charset="0"/>
                <a:ea typeface="Microsoft Sans Serif" panose="020B0604020202020204" pitchFamily="34" charset="0"/>
                <a:cs typeface="Microsoft Sans Serif" panose="020B0604020202020204" pitchFamily="34" charset="0"/>
              </a:rPr>
              <a:t>what if«  </a:t>
            </a: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(et si) que possible afin d'identifier tous les risques potentiels.</a:t>
            </a:r>
          </a:p>
          <a:p>
            <a:pPr algn="just" fontAlgn="base"/>
            <a:endParaRPr lang="en-GB" sz="24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533400" y="1502201"/>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2.4: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Analyse</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SWIFT </a:t>
            </a:r>
          </a:p>
        </p:txBody>
      </p:sp>
      <p:sp>
        <p:nvSpPr>
          <p:cNvPr id="2" name="Rettangolo 1"/>
          <p:cNvSpPr/>
          <p:nvPr/>
        </p:nvSpPr>
        <p:spPr>
          <a:xfrm>
            <a:off x="8760442" y="2183368"/>
            <a:ext cx="7826990" cy="6508769"/>
          </a:xfrm>
          <a:prstGeom prst="rect">
            <a:avLst/>
          </a:prstGeom>
        </p:spPr>
        <p:txBody>
          <a:bodyPr wrap="square">
            <a:spAutoFit/>
          </a:bodyPr>
          <a:lstStyle/>
          <a:p>
            <a:pPr lvl="0" algn="just">
              <a:lnSpc>
                <a:spcPts val="3600"/>
              </a:lnSpc>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SWIFT utilise un brainstorming structuré, qui combine une série de mots-clés (tels que calendrier, montant, etc.) avec des messages générés par les participants, qui commencent souvent par des questions telles que "et si ?" ou "comment ? ".</a:t>
            </a:r>
          </a:p>
          <a:p>
            <a:pPr lvl="0" algn="just">
              <a:lnSpc>
                <a:spcPts val="3600"/>
              </a:lnSpc>
              <a:defRPr/>
            </a:pPr>
            <a:endPar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gn="just">
              <a:lnSpc>
                <a:spcPts val="3600"/>
              </a:lnSpc>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À l'aide des mots-guides et des questions "et si ?", l'animateur invite le groupe à soulever et à discuter des questions telles que :</a:t>
            </a:r>
          </a:p>
          <a:p>
            <a:pPr marL="1257300" lvl="2" indent="-342900">
              <a:lnSpc>
                <a:spcPts val="3600"/>
              </a:lnSpc>
              <a:buBlip>
                <a:blip r:embed="rId2"/>
              </a:buBlip>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Les risques connus</a:t>
            </a:r>
          </a:p>
          <a:p>
            <a:pPr marL="1257300" lvl="2" indent="-342900">
              <a:lnSpc>
                <a:spcPts val="3600"/>
              </a:lnSpc>
              <a:buBlip>
                <a:blip r:embed="rId2"/>
              </a:buBlip>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Les sources et les facteurs de risque</a:t>
            </a:r>
          </a:p>
          <a:p>
            <a:pPr marL="1257300" lvl="2" indent="-342900" algn="just">
              <a:lnSpc>
                <a:spcPts val="3600"/>
              </a:lnSpc>
              <a:buBlip>
                <a:blip r:embed="rId2"/>
              </a:buBlip>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Les succès et les incidents antérieurs</a:t>
            </a:r>
          </a:p>
          <a:p>
            <a:pPr marL="1257300" lvl="2" indent="-342900" algn="just">
              <a:lnSpc>
                <a:spcPts val="3600"/>
              </a:lnSpc>
              <a:buBlip>
                <a:blip r:embed="rId2"/>
              </a:buBlip>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Base de connaissance et contrôles existants</a:t>
            </a:r>
          </a:p>
          <a:p>
            <a:pPr marL="1257300" lvl="2" indent="-342900">
              <a:lnSpc>
                <a:spcPts val="3600"/>
              </a:lnSpc>
              <a:buBlip>
                <a:blip r:embed="rId2"/>
              </a:buBlip>
              <a:defRPr/>
            </a:pPr>
            <a:r>
              <a:rPr lang="fr-FR"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Les exigences et contraintes réglementaires</a:t>
            </a:r>
          </a:p>
        </p:txBody>
      </p:sp>
      <p:cxnSp>
        <p:nvCxnSpPr>
          <p:cNvPr id="11" name="Connettore diritto 10">
            <a:extLst>
              <a:ext uri="{FF2B5EF4-FFF2-40B4-BE49-F238E27FC236}">
                <a16:creationId xmlns:a16="http://schemas.microsoft.com/office/drawing/2014/main" id="{40F1DE3A-5E14-1EB0-D6FF-6C1A7A8FA3EB}"/>
              </a:ext>
            </a:extLst>
          </p:cNvPr>
          <p:cNvCxnSpPr>
            <a:cxnSpLocks/>
          </p:cNvCxnSpPr>
          <p:nvPr/>
        </p:nvCxnSpPr>
        <p:spPr>
          <a:xfrm flipH="1">
            <a:off x="8566540" y="2183368"/>
            <a:ext cx="45456" cy="6555641"/>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B3AAD9B5-D0D3-4B8E-8431-79CD470FA8E6}"/>
              </a:ext>
            </a:extLst>
          </p:cNvPr>
          <p:cNvSpPr txBox="1"/>
          <p:nvPr/>
        </p:nvSpPr>
        <p:spPr>
          <a:xfrm>
            <a:off x="576380" y="273125"/>
            <a:ext cx="16071232" cy="1569660"/>
          </a:xfrm>
          <a:prstGeom prst="rect">
            <a:avLst/>
          </a:prstGeom>
          <a:noFill/>
        </p:spPr>
        <p:txBody>
          <a:bodyPr wrap="square" rtlCol="0">
            <a:spAutoFit/>
          </a:bodyPr>
          <a:lstStyle/>
          <a:p>
            <a:r>
              <a:rPr lang="fr-FR"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2: Méthodologies et approches de l'analyse des risques</a:t>
            </a:r>
            <a:endParaRPr lang="fr-FR" sz="4800" b="1" dirty="0">
              <a:solidFill>
                <a:srgbClr val="B05894"/>
              </a:solidFill>
            </a:endParaRPr>
          </a:p>
        </p:txBody>
      </p:sp>
    </p:spTree>
    <p:extLst>
      <p:ext uri="{BB962C8B-B14F-4D97-AF65-F5344CB8AC3E}">
        <p14:creationId xmlns:p14="http://schemas.microsoft.com/office/powerpoint/2010/main" val="162361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fr-FR" sz="5500" b="1" dirty="0">
                <a:solidFill>
                  <a:srgbClr val="B05894"/>
                </a:solidFill>
              </a:rPr>
              <a:t>En résumé</a:t>
            </a:r>
          </a:p>
        </p:txBody>
      </p:sp>
      <p:grpSp>
        <p:nvGrpSpPr>
          <p:cNvPr id="5" name="Gruppo 4"/>
          <p:cNvGrpSpPr/>
          <p:nvPr/>
        </p:nvGrpSpPr>
        <p:grpSpPr>
          <a:xfrm>
            <a:off x="7239000" y="2705100"/>
            <a:ext cx="3962400" cy="3429000"/>
            <a:chOff x="10921074" y="5595022"/>
            <a:chExt cx="3358055" cy="2603376"/>
          </a:xfrm>
        </p:grpSpPr>
        <p:sp>
          <p:nvSpPr>
            <p:cNvPr id="78" name="Rectángulo 22">
              <a:extLst>
                <a:ext uri="{FF2B5EF4-FFF2-40B4-BE49-F238E27FC236}">
                  <a16:creationId xmlns:a16="http://schemas.microsoft.com/office/drawing/2014/main" id="{E063B894-E288-0F01-6832-64D7C4901115}"/>
                </a:ext>
              </a:extLst>
            </p:cNvPr>
            <p:cNvSpPr/>
            <p:nvPr/>
          </p:nvSpPr>
          <p:spPr>
            <a:xfrm>
              <a:off x="10921074" y="5595022"/>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6" name="TextBox 57">
              <a:extLst>
                <a:ext uri="{FF2B5EF4-FFF2-40B4-BE49-F238E27FC236}">
                  <a16:creationId xmlns:a16="http://schemas.microsoft.com/office/drawing/2014/main" id="{AF9ECC9F-F049-F975-A054-252FA41A02E0}"/>
                </a:ext>
              </a:extLst>
            </p:cNvPr>
            <p:cNvSpPr txBox="1"/>
            <p:nvPr/>
          </p:nvSpPr>
          <p:spPr>
            <a:xfrm>
              <a:off x="11442619" y="6722999"/>
              <a:ext cx="2836510" cy="1355292"/>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Analyse </a:t>
              </a:r>
              <a:r>
                <a:rPr lang="fr-FR" sz="2000">
                  <a:latin typeface="Microsoft Sans Serif" panose="020B0604020202020204" pitchFamily="34" charset="0"/>
                  <a:ea typeface="Microsoft Sans Serif" panose="020B0604020202020204" pitchFamily="34" charset="0"/>
                  <a:cs typeface="Microsoft Sans Serif" panose="020B0604020202020204" pitchFamily="34" charset="0"/>
                </a:rPr>
                <a:t>des </a:t>
              </a:r>
              <a:r>
                <a:rPr lang="fr-FR" sz="2000" noProof="1">
                  <a:latin typeface="Microsoft Sans Serif" panose="020B0604020202020204" pitchFamily="34" charset="0"/>
                  <a:ea typeface="Microsoft Sans Serif" panose="020B0604020202020204" pitchFamily="34" charset="0"/>
                  <a:cs typeface="Microsoft Sans Serif" panose="020B0604020202020204" pitchFamily="34" charset="0"/>
                </a:rPr>
                <a:t>noeuds</a:t>
              </a:r>
              <a:r>
                <a:rPr lang="fr-FR" sz="200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d’étranglement</a:t>
              </a:r>
            </a:p>
            <a:p>
              <a:pPr marL="342900" indent="-342900">
                <a:lnSpc>
                  <a:spcPts val="2220"/>
                </a:lnSpc>
                <a:buFont typeface="Arial" panose="020B0604020202020204" pitchFamily="34" charset="0"/>
                <a:buChar char="•"/>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Matrice de l'analyse des risques</a:t>
              </a:r>
            </a:p>
            <a:p>
              <a:pPr marL="342900" indent="-342900">
                <a:lnSpc>
                  <a:spcPts val="2220"/>
                </a:lnSpc>
                <a:buFont typeface="Arial" panose="020B0604020202020204" pitchFamily="34" charset="0"/>
                <a:buChar char="•"/>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Répertoire des risques</a:t>
              </a:r>
            </a:p>
            <a:p>
              <a:pPr marL="342900" indent="-342900">
                <a:lnSpc>
                  <a:spcPts val="2220"/>
                </a:lnSpc>
                <a:buFont typeface="Arial" panose="020B0604020202020204" pitchFamily="34" charset="0"/>
                <a:buChar char="•"/>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Analyse SWIFT</a:t>
              </a:r>
            </a:p>
          </p:txBody>
        </p:sp>
        <p:sp>
          <p:nvSpPr>
            <p:cNvPr id="87" name="Rectangle 58">
              <a:extLst>
                <a:ext uri="{FF2B5EF4-FFF2-40B4-BE49-F238E27FC236}">
                  <a16:creationId xmlns:a16="http://schemas.microsoft.com/office/drawing/2014/main" id="{1B40CE59-1106-64DD-FC59-A91DC52E3D4A}"/>
                </a:ext>
              </a:extLst>
            </p:cNvPr>
            <p:cNvSpPr/>
            <p:nvPr/>
          </p:nvSpPr>
          <p:spPr>
            <a:xfrm>
              <a:off x="11778231" y="5843268"/>
              <a:ext cx="2387082" cy="537443"/>
            </a:xfrm>
            <a:prstGeom prst="rect">
              <a:avLst/>
            </a:prstGeom>
          </p:spPr>
          <p:txBody>
            <a:bodyPr wrap="squar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Méthodes d’Analyse des risques</a:t>
              </a:r>
            </a:p>
          </p:txBody>
        </p:sp>
        <p:pic>
          <p:nvPicPr>
            <p:cNvPr id="88" name="object 2">
              <a:extLst>
                <a:ext uri="{FF2B5EF4-FFF2-40B4-BE49-F238E27FC236}">
                  <a16:creationId xmlns:a16="http://schemas.microsoft.com/office/drawing/2014/main" id="{7D0822C7-B81C-7367-D2B2-BB294CD13E01}"/>
                </a:ext>
              </a:extLst>
            </p:cNvPr>
            <p:cNvPicPr/>
            <p:nvPr/>
          </p:nvPicPr>
          <p:blipFill>
            <a:blip r:embed="rId2" cstate="print"/>
            <a:stretch>
              <a:fillRect/>
            </a:stretch>
          </p:blipFill>
          <p:spPr>
            <a:xfrm>
              <a:off x="11035110" y="5786321"/>
              <a:ext cx="435185" cy="510356"/>
            </a:xfrm>
            <a:prstGeom prst="rect">
              <a:avLst/>
            </a:prstGeom>
          </p:spPr>
        </p:pic>
      </p:grpSp>
    </p:spTree>
    <p:extLst>
      <p:ext uri="{BB962C8B-B14F-4D97-AF65-F5344CB8AC3E}">
        <p14:creationId xmlns:p14="http://schemas.microsoft.com/office/powerpoint/2010/main" val="353206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EDDD99-298F-41D0-922C-4BD6E66D7434}"/>
              </a:ext>
            </a:extLst>
          </p:cNvPr>
          <p:cNvSpPr txBox="1"/>
          <p:nvPr/>
        </p:nvSpPr>
        <p:spPr>
          <a:xfrm>
            <a:off x="5867400" y="6210300"/>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Merci!</a:t>
            </a:r>
            <a:endParaRPr kumimoji="0" lang="en-US" sz="8000" b="1" i="0" u="none" strike="noStrike" kern="1200" cap="none" spc="0" normalizeH="0" baseline="0" dirty="0">
              <a:ln>
                <a:noFill/>
              </a:ln>
              <a:solidFill>
                <a:srgbClr val="B0589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F2D4F1C-F8EC-67AC-1392-9E090DDB8BD5}"/>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2">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5" name="Imagen 4">
            <a:extLst>
              <a:ext uri="{FF2B5EF4-FFF2-40B4-BE49-F238E27FC236}">
                <a16:creationId xmlns:a16="http://schemas.microsoft.com/office/drawing/2014/main" id="{1736C23D-C0FE-4FF2-9AEE-09FEB0A76891}"/>
              </a:ext>
            </a:extLst>
          </p:cNvPr>
          <p:cNvPicPr>
            <a:picLocks noChangeAspect="1"/>
          </p:cNvPicPr>
          <p:nvPr/>
        </p:nvPicPr>
        <p:blipFill>
          <a:blip r:embed="rId3"/>
          <a:stretch>
            <a:fillRect/>
          </a:stretch>
        </p:blipFill>
        <p:spPr>
          <a:xfrm>
            <a:off x="7239000" y="5748635"/>
            <a:ext cx="472319" cy="461665"/>
          </a:xfrm>
          <a:prstGeom prst="rect">
            <a:avLst/>
          </a:prstGeom>
        </p:spPr>
      </p:pic>
    </p:spTree>
    <p:extLst>
      <p:ext uri="{BB962C8B-B14F-4D97-AF65-F5344CB8AC3E}">
        <p14:creationId xmlns:p14="http://schemas.microsoft.com/office/powerpoint/2010/main" val="17798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481506"/>
            <a:ext cx="16071232" cy="4401205"/>
          </a:xfrm>
          <a:prstGeom prst="rect">
            <a:avLst/>
          </a:prstGeom>
          <a:noFill/>
        </p:spPr>
        <p:txBody>
          <a:bodyPr wrap="square" rtlCol="0">
            <a:spAutoFit/>
          </a:bodyPr>
          <a:lstStyle/>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Comprendre les principes fondamentaux de l'analyse des risques</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Apprendre les caractéristiques distinctives entre l'analyse de risque quantitative et qualitative.</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Vous familiariser avec les différentes méthodologies et approches de l'analyse des risques.</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624220"/>
            <a:ext cx="822960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Objectifs et buts</a:t>
            </a:r>
            <a:r>
              <a:rPr lang="fr-FR" sz="5500" b="1" dirty="0">
                <a:solidFill>
                  <a:srgbClr val="B05894"/>
                </a:solidFill>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872776"/>
            <a:ext cx="13599850" cy="646331"/>
          </a:xfrm>
          <a:prstGeom prst="rect">
            <a:avLst/>
          </a:prstGeom>
          <a:noFill/>
        </p:spPr>
        <p:txBody>
          <a:bodyPr wrap="square" rtlCol="0">
            <a:spAutoFit/>
          </a:bodyPr>
          <a:lstStyle/>
          <a:p>
            <a:pPr algn="just"/>
            <a:r>
              <a:rPr lang="fr-FR" sz="3600" dirty="0">
                <a:latin typeface="Microsoft Sans Serif" panose="020B0604020202020204" pitchFamily="34" charset="0"/>
                <a:ea typeface="Microsoft Sans Serif" panose="020B0604020202020204" pitchFamily="34" charset="0"/>
                <a:cs typeface="Microsoft Sans Serif" panose="020B0604020202020204" pitchFamily="34" charset="0"/>
              </a:rPr>
              <a:t>À la fin de ce module, vous serez en mesure de </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pic>
        <p:nvPicPr>
          <p:cNvPr id="21"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22807" y="3620936"/>
            <a:ext cx="435185" cy="510356"/>
          </a:xfrm>
          <a:prstGeom prst="rect">
            <a:avLst/>
          </a:prstGeom>
        </p:spPr>
      </p:pic>
      <p:pic>
        <p:nvPicPr>
          <p:cNvPr id="22"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4" y="4648918"/>
            <a:ext cx="435185" cy="510356"/>
          </a:xfrm>
          <a:prstGeom prst="rect">
            <a:avLst/>
          </a:prstGeom>
        </p:spPr>
      </p:pic>
      <p:pic>
        <p:nvPicPr>
          <p:cNvPr id="23"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4" y="6121673"/>
            <a:ext cx="435185" cy="510356"/>
          </a:xfrm>
          <a:prstGeom prst="rect">
            <a:avLst/>
          </a:prstGeom>
        </p:spPr>
      </p:pic>
    </p:spTree>
    <p:extLst>
      <p:ext uri="{BB962C8B-B14F-4D97-AF65-F5344CB8AC3E}">
        <p14:creationId xmlns:p14="http://schemas.microsoft.com/office/powerpoint/2010/main" val="41348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6555641"/>
          </a:xfrm>
          <a:prstGeom prst="rect">
            <a:avLst/>
          </a:prstGeom>
          <a:noFill/>
        </p:spPr>
        <p:txBody>
          <a:bodyPr wrap="square" rtlCol="0">
            <a:spAutoFit/>
          </a:bodyPr>
          <a:lstStyle/>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UNITE 1: Analyse des risques</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1.1: Définition de l'Analyse des risques</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1.2: Analyse qualitative des risques</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1.3: Analyse quantitative des risques</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1.4: Analyse qualitative vs. analyse quantitative</a:t>
            </a:r>
          </a:p>
          <a:p>
            <a:pPr algn="just"/>
            <a:endPar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UNITE 2: Méthodologies et approches de l'analyse des risques</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2.1: Analyse des nœuds d’étranglement</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2.2: Matrice de l'analyse des risques</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2.3: Répertoire des risques</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2.4: Analyse SWIFT</a:t>
            </a: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Index du contenu</a:t>
            </a:r>
            <a:r>
              <a:rPr lang="fr-FR" sz="5500" b="1" dirty="0">
                <a:solidFill>
                  <a:srgbClr val="B05894"/>
                </a:solidFill>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fr-FR"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Unités et sections</a:t>
            </a:r>
            <a:r>
              <a:rPr lang="fr-FR" sz="4800" b="1" dirty="0">
                <a:solidFill>
                  <a:srgbClr val="E076D1"/>
                </a:solidFill>
              </a:rPr>
              <a:t> </a:t>
            </a:r>
          </a:p>
        </p:txBody>
      </p:sp>
      <p:pic>
        <p:nvPicPr>
          <p:cNvPr id="9"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2272840"/>
            <a:ext cx="435185" cy="510356"/>
          </a:xfrm>
          <a:prstGeom prst="rect">
            <a:avLst/>
          </a:prstGeom>
        </p:spPr>
      </p:pic>
      <p:pic>
        <p:nvPicPr>
          <p:cNvPr id="10"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937944"/>
            <a:ext cx="435185" cy="510356"/>
          </a:xfrm>
          <a:prstGeom prst="rect">
            <a:avLst/>
          </a:prstGeom>
        </p:spPr>
      </p:pic>
    </p:spTree>
    <p:extLst>
      <p:ext uri="{BB962C8B-B14F-4D97-AF65-F5344CB8AC3E}">
        <p14:creationId xmlns:p14="http://schemas.microsoft.com/office/powerpoint/2010/main" val="11754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091303"/>
            <a:ext cx="16071232" cy="2246769"/>
          </a:xfrm>
          <a:prstGeom prst="rect">
            <a:avLst/>
          </a:prstGeom>
          <a:noFill/>
        </p:spPr>
        <p:txBody>
          <a:bodyPr wrap="square" rtlCol="0">
            <a:spAutoFit/>
          </a:bodyPr>
          <a:lstStyle/>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L'analyse des risques est le processus qui consiste à déterminer la probabilité d'un risque dans un projet. Elle examine l'incertitude des risques potentiels et la manière dont ils pourraient affecter le projet en termes de temps, de qualité et d'argent s'ils se produisaient.</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1: Analyse des risques </a:t>
            </a:r>
            <a:endParaRPr lang="fr-FR" sz="5500" b="1" dirty="0">
              <a:solidFill>
                <a:srgbClr val="B05894"/>
              </a:solidFill>
            </a:endParaRPr>
          </a:p>
        </p:txBody>
      </p:sp>
      <p:grpSp>
        <p:nvGrpSpPr>
          <p:cNvPr id="23" name="Gruppo 22"/>
          <p:cNvGrpSpPr/>
          <p:nvPr/>
        </p:nvGrpSpPr>
        <p:grpSpPr>
          <a:xfrm>
            <a:off x="3050381" y="4382691"/>
            <a:ext cx="5078015" cy="3046809"/>
            <a:chOff x="2381" y="1041995"/>
            <a:chExt cx="5078015" cy="3046809"/>
          </a:xfrm>
        </p:grpSpPr>
        <p:sp>
          <p:nvSpPr>
            <p:cNvPr id="27" name="Rettangolo arrotondato 26"/>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8" name="CasellaDiTesto 27"/>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Pourquoi</a:t>
              </a:r>
              <a:r>
                <a:rPr lang="fr-FR"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fr-FR" sz="2400" kern="1200" dirty="0">
                  <a:latin typeface="Microsoft Sans Serif" panose="020B0604020202020204" pitchFamily="34" charset="0"/>
                  <a:cs typeface="Microsoft Sans Serif" panose="020B0604020202020204" pitchFamily="34" charset="0"/>
                </a:rPr>
                <a:t>L'analyse des risques est essentielle pour déterminer le bien-fondé d'un certain projet ou investissement et le(s) processus approprié(s) pour gérer ces risques.</a:t>
              </a:r>
              <a:endParaRPr lang="fr-FR"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24" name="Gruppo 23"/>
          <p:cNvGrpSpPr/>
          <p:nvPr/>
        </p:nvGrpSpPr>
        <p:grpSpPr>
          <a:xfrm>
            <a:off x="10159603" y="4382691"/>
            <a:ext cx="5078015" cy="3046809"/>
            <a:chOff x="7111603" y="1041995"/>
            <a:chExt cx="5078015" cy="3046809"/>
          </a:xfrm>
        </p:grpSpPr>
        <p:sp>
          <p:nvSpPr>
            <p:cNvPr id="25" name="Rettangolo arrotondato 24"/>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6" name="CasellaDiTesto 25"/>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Comment</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fr-FR" sz="2400" kern="1200" dirty="0">
                  <a:latin typeface="Microsoft Sans Serif" panose="020B0604020202020204" pitchFamily="34" charset="0"/>
                  <a:cs typeface="Microsoft Sans Serif" panose="020B0604020202020204" pitchFamily="34" charset="0"/>
                </a:rPr>
                <a:t>Un analyste des risques commence par déterminer ce qui peut mal tourner. Ces inconvénients doivent être mis en balance avec un indicateur de probabilité qui évalue les chances que l'événement se produise.</a:t>
              </a:r>
              <a:r>
                <a:rPr lang="en-GB" sz="2400" kern="1200" dirty="0">
                  <a:latin typeface="Microsoft Sans Serif" panose="020B0604020202020204" pitchFamily="34" charset="0"/>
                  <a:cs typeface="Microsoft Sans Serif" panose="020B0604020202020204" pitchFamily="34" charset="0"/>
                </a:rPr>
                <a: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sp>
        <p:nvSpPr>
          <p:cNvPr id="13" name="CasellaDiTesto 12">
            <a:extLst>
              <a:ext uri="{FF2B5EF4-FFF2-40B4-BE49-F238E27FC236}">
                <a16:creationId xmlns:a16="http://schemas.microsoft.com/office/drawing/2014/main" id="{C142FA70-95BB-4391-9BAD-751A404EB0F7}"/>
              </a:ext>
            </a:extLst>
          </p:cNvPr>
          <p:cNvSpPr txBox="1"/>
          <p:nvPr/>
        </p:nvSpPr>
        <p:spPr>
          <a:xfrm>
            <a:off x="497150" y="1104900"/>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1.1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Définition de l'Analyse des risques</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5C6DD7BB-03F6-5EC2-8C64-E19E935F7BE6}"/>
              </a:ext>
            </a:extLst>
          </p:cNvPr>
          <p:cNvPicPr>
            <a:picLocks noChangeAspect="1"/>
          </p:cNvPicPr>
          <p:nvPr/>
        </p:nvPicPr>
        <p:blipFill>
          <a:blip r:embed="rId2"/>
          <a:stretch>
            <a:fillRect/>
          </a:stretch>
        </p:blipFill>
        <p:spPr>
          <a:xfrm>
            <a:off x="15544800" y="7048500"/>
            <a:ext cx="2537838" cy="1708160"/>
          </a:xfrm>
          <a:prstGeom prst="rect">
            <a:avLst/>
          </a:prstGeom>
        </p:spPr>
      </p:pic>
    </p:spTree>
    <p:extLst>
      <p:ext uri="{BB962C8B-B14F-4D97-AF65-F5344CB8AC3E}">
        <p14:creationId xmlns:p14="http://schemas.microsoft.com/office/powerpoint/2010/main" val="499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a 12">
            <a:extLst>
              <a:ext uri="{FF2B5EF4-FFF2-40B4-BE49-F238E27FC236}">
                <a16:creationId xmlns:a16="http://schemas.microsoft.com/office/drawing/2014/main" id="{78745389-337C-2C4C-8553-5BB96F8EA687}"/>
              </a:ext>
            </a:extLst>
          </p:cNvPr>
          <p:cNvGraphicFramePr/>
          <p:nvPr>
            <p:extLst>
              <p:ext uri="{D42A27DB-BD31-4B8C-83A1-F6EECF244321}">
                <p14:modId xmlns:p14="http://schemas.microsoft.com/office/powerpoint/2010/main" val="2001681127"/>
              </p:ext>
            </p:extLst>
          </p:nvPr>
        </p:nvGraphicFramePr>
        <p:xfrm>
          <a:off x="571500" y="1181100"/>
          <a:ext cx="17145000" cy="7184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934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308324"/>
          </a:xfrm>
          <a:prstGeom prst="rect">
            <a:avLst/>
          </a:prstGeom>
          <a:noFill/>
        </p:spPr>
        <p:txBody>
          <a:bodyPr wrap="square" rtlCol="0">
            <a:spAutoFit/>
          </a:bodyPr>
          <a:lstStyle/>
          <a:p>
            <a:pPr algn="just"/>
            <a:r>
              <a:rPr lang="fr-FR"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L'analyse qualitative des risques est une évaluation des risques effectuée par des spécialistes de l'équipe de projet qui utilisent les données des projets précédents et leurs connaissances pour déterminer la valeur de l'impact et de la probabilité de chaque risque sur une échelle ou une matrice de risques</a:t>
            </a:r>
            <a:endPar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des risques </a:t>
            </a:r>
            <a:endParaRPr lang="fr-FR" sz="5500" b="1" dirty="0">
              <a:solidFill>
                <a:srgbClr val="B05894"/>
              </a:solidFill>
            </a:endParaRPr>
          </a:p>
        </p:txBody>
      </p:sp>
      <p:graphicFrame>
        <p:nvGraphicFramePr>
          <p:cNvPr id="13"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3732437554"/>
              </p:ext>
            </p:extLst>
          </p:nvPr>
        </p:nvGraphicFramePr>
        <p:xfrm>
          <a:off x="1455174" y="3848100"/>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a:extLst>
              <a:ext uri="{FF2B5EF4-FFF2-40B4-BE49-F238E27FC236}">
                <a16:creationId xmlns:a16="http://schemas.microsoft.com/office/drawing/2014/main" id="{CCD7F90C-43CF-4E53-8D67-EA4D6ED20D3F}"/>
              </a:ext>
            </a:extLst>
          </p:cNvPr>
          <p:cNvSpPr txBox="1"/>
          <p:nvPr/>
        </p:nvSpPr>
        <p:spPr>
          <a:xfrm>
            <a:off x="497150" y="1104900"/>
            <a:ext cx="13599850" cy="830997"/>
          </a:xfrm>
          <a:prstGeom prst="rect">
            <a:avLst/>
          </a:prstGeom>
          <a:noFill/>
        </p:spPr>
        <p:txBody>
          <a:bodyPr wrap="square" rtlCol="0">
            <a:spAutoFit/>
          </a:bodyPr>
          <a:lstStyle/>
          <a:p>
            <a:r>
              <a:rPr lang="fr-FR"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1.2</a:t>
            </a:r>
            <a:r>
              <a:rPr lang="fr-FR"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Analyse qualitative des risques </a:t>
            </a:r>
          </a:p>
        </p:txBody>
      </p:sp>
    </p:spTree>
    <p:extLst>
      <p:ext uri="{BB962C8B-B14F-4D97-AF65-F5344CB8AC3E}">
        <p14:creationId xmlns:p14="http://schemas.microsoft.com/office/powerpoint/2010/main" val="538414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308324"/>
          </a:xfrm>
          <a:prstGeom prst="rect">
            <a:avLst/>
          </a:prstGeom>
          <a:noFill/>
        </p:spPr>
        <p:txBody>
          <a:bodyPr wrap="square" rtlCol="0">
            <a:spAutoFit/>
          </a:bodyPr>
          <a:lstStyle/>
          <a:p>
            <a:pPr algn="just"/>
            <a:r>
              <a:rPr lang="fr-FR"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L'Analyse quantitative des risques est un examen statistique de l'impact des risques identifiés sur l'ensemble du projet. Elle permet aux chefs de projet et aux chefs d'équipe de faire des choix moins incertains et facilite le processus de maîtrise des risques.</a:t>
            </a:r>
            <a:r>
              <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des risques </a:t>
            </a:r>
            <a:endParaRPr lang="fr-FR" sz="5500" b="1" dirty="0">
              <a:solidFill>
                <a:srgbClr val="B05894"/>
              </a:solidFill>
            </a:endParaRPr>
          </a:p>
        </p:txBody>
      </p:sp>
      <p:graphicFrame>
        <p:nvGraphicFramePr>
          <p:cNvPr id="8"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1138064904"/>
              </p:ext>
            </p:extLst>
          </p:nvPr>
        </p:nvGraphicFramePr>
        <p:xfrm>
          <a:off x="1455174" y="3848100"/>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B72D0FD6-0FED-47A5-B999-E412B3943481}"/>
              </a:ext>
            </a:extLst>
          </p:cNvPr>
          <p:cNvSpPr txBox="1"/>
          <p:nvPr/>
        </p:nvSpPr>
        <p:spPr>
          <a:xfrm>
            <a:off x="497150" y="1104900"/>
            <a:ext cx="13599850" cy="830997"/>
          </a:xfrm>
          <a:prstGeom prst="rect">
            <a:avLst/>
          </a:prstGeom>
          <a:noFill/>
        </p:spPr>
        <p:txBody>
          <a:bodyPr wrap="square" rtlCol="0">
            <a:spAutoFit/>
          </a:bodyPr>
          <a:lstStyle/>
          <a:p>
            <a:r>
              <a:rPr lang="fr-FR"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1.3</a:t>
            </a:r>
            <a:r>
              <a:rPr lang="fr-FR"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Analyse quantitative des risques </a:t>
            </a:r>
          </a:p>
        </p:txBody>
      </p:sp>
    </p:spTree>
    <p:extLst>
      <p:ext uri="{BB962C8B-B14F-4D97-AF65-F5344CB8AC3E}">
        <p14:creationId xmlns:p14="http://schemas.microsoft.com/office/powerpoint/2010/main" val="134574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D69E15E-7EA7-487B-9526-47AFB1C3BD51}"/>
              </a:ext>
            </a:extLst>
          </p:cNvPr>
          <p:cNvSpPr/>
          <p:nvPr/>
        </p:nvSpPr>
        <p:spPr>
          <a:xfrm>
            <a:off x="15849600" y="197001"/>
            <a:ext cx="2133600" cy="22794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76384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1.4: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Analyse qualitative vs. analyse quantitative</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2465719042"/>
              </p:ext>
            </p:extLst>
          </p:nvPr>
        </p:nvGraphicFramePr>
        <p:xfrm>
          <a:off x="914400" y="1638300"/>
          <a:ext cx="15938808" cy="7117080"/>
        </p:xfrm>
        <a:graphic>
          <a:graphicData uri="http://schemas.openxmlformats.org/drawingml/2006/table">
            <a:tbl>
              <a:tblPr firstRow="1" bandRow="1">
                <a:tableStyleId>{5C22544A-7EE6-4342-B048-85BDC9FD1C3A}</a:tableStyleId>
              </a:tblPr>
              <a:tblGrid>
                <a:gridCol w="7969404">
                  <a:extLst>
                    <a:ext uri="{9D8B030D-6E8A-4147-A177-3AD203B41FA5}">
                      <a16:colId xmlns:a16="http://schemas.microsoft.com/office/drawing/2014/main" val="515678166"/>
                    </a:ext>
                  </a:extLst>
                </a:gridCol>
                <a:gridCol w="7969404">
                  <a:extLst>
                    <a:ext uri="{9D8B030D-6E8A-4147-A177-3AD203B41FA5}">
                      <a16:colId xmlns:a16="http://schemas.microsoft.com/office/drawing/2014/main" val="80256815"/>
                    </a:ext>
                  </a:extLst>
                </a:gridCol>
              </a:tblGrid>
              <a:tr h="347933">
                <a:tc>
                  <a:txBody>
                    <a:bodyPr/>
                    <a:lstStyle/>
                    <a:p>
                      <a:pPr algn="ctr"/>
                      <a:r>
                        <a:rPr lang="it-IT" sz="3500" dirty="0"/>
                        <a:t>Analyse Qualitative</a:t>
                      </a:r>
                      <a:endParaRPr lang="en-GB" sz="3500" dirty="0"/>
                    </a:p>
                  </a:txBody>
                  <a:tcPr>
                    <a:solidFill>
                      <a:srgbClr val="B05894"/>
                    </a:solidFill>
                  </a:tcPr>
                </a:tc>
                <a:tc>
                  <a:txBody>
                    <a:bodyPr/>
                    <a:lstStyle/>
                    <a:p>
                      <a:pPr algn="ctr"/>
                      <a:r>
                        <a:rPr lang="it-IT" sz="3500" dirty="0"/>
                        <a:t>Analyse Quantitative</a:t>
                      </a:r>
                      <a:endParaRPr lang="en-GB" sz="3500" dirty="0"/>
                    </a:p>
                  </a:txBody>
                  <a:tcPr>
                    <a:solidFill>
                      <a:srgbClr val="B05894"/>
                    </a:solidFill>
                  </a:tcPr>
                </a:tc>
                <a:extLst>
                  <a:ext uri="{0D108BD9-81ED-4DB2-BD59-A6C34878D82A}">
                    <a16:rowId xmlns:a16="http://schemas.microsoft.com/office/drawing/2014/main" val="2718442057"/>
                  </a:ext>
                </a:extLst>
              </a:tr>
              <a:tr h="347933">
                <a:tc>
                  <a:txBody>
                    <a:bodyPr/>
                    <a:lstStyle/>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Processus analytique qui n'utilise pas d'évaluations numériques et quantitatives pour identifier et évaluer les dangers.</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Cela peut se faire dans tout type de projet.</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Elle donne une évaluation subjective de la probabilité et de l'impact.</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Facile à </a:t>
                      </a:r>
                      <a:r>
                        <a:rPr lang="fr-FR" sz="2800" noProof="0" dirty="0">
                          <a:latin typeface="Microsoft Sans Serif" panose="020B0604020202020204" pitchFamily="34" charset="0"/>
                          <a:cs typeface="Microsoft Sans Serif" panose="020B0604020202020204" pitchFamily="34" charset="0"/>
                        </a:rPr>
                        <a:t>réaliser</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Aucun logiciel ou outil spécifique n'est requis</a:t>
                      </a:r>
                      <a:endParaRPr 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endParaRPr lang="en-GB" sz="2500" dirty="0"/>
                    </a:p>
                  </a:txBody>
                  <a:tcPr>
                    <a:solidFill>
                      <a:srgbClr val="FFECFC"/>
                    </a:solidFill>
                  </a:tcPr>
                </a:tc>
                <a:tc>
                  <a:txBody>
                    <a:bodyPr/>
                    <a:lstStyle/>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Elle implique des évaluations numériques et quantitatives.</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Elle n'est pas nécessaire pour tous les projets ; elle peut être évitée pour certains d'entre eux.</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Elle donne une évaluation objective et une estimation probabiliste du temps et des coûts.</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Elle prend plus de temps qu'une analyse qualitative.</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fr-FR" sz="2800" dirty="0">
                          <a:latin typeface="Microsoft Sans Serif" panose="020B0604020202020204" pitchFamily="34" charset="0"/>
                          <a:cs typeface="Microsoft Sans Serif" panose="020B0604020202020204" pitchFamily="34" charset="0"/>
                        </a:rPr>
                        <a:t>Elle peut nécessiter des outils spéciaux pour être menée à bien.</a:t>
                      </a:r>
                      <a:r>
                        <a:rPr lang="en-GB" sz="2800" dirty="0">
                          <a:latin typeface="Microsoft Sans Serif" panose="020B0604020202020204" pitchFamily="34" charset="0"/>
                          <a:cs typeface="Microsoft Sans Serif" panose="020B0604020202020204" pitchFamily="34" charset="0"/>
                        </a:rPr>
                        <a:t> </a:t>
                      </a:r>
                      <a:endParaRPr lang="en-US" sz="2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solidFill>
                      <a:srgbClr val="FFECFC"/>
                    </a:solidFill>
                  </a:tcPr>
                </a:tc>
                <a:extLst>
                  <a:ext uri="{0D108BD9-81ED-4DB2-BD59-A6C34878D82A}">
                    <a16:rowId xmlns:a16="http://schemas.microsoft.com/office/drawing/2014/main" val="1827236046"/>
                  </a:ext>
                </a:extLst>
              </a:tr>
            </a:tbl>
          </a:graphicData>
        </a:graphic>
      </p:graphicFrame>
    </p:spTree>
    <p:extLst>
      <p:ext uri="{BB962C8B-B14F-4D97-AF65-F5344CB8AC3E}">
        <p14:creationId xmlns:p14="http://schemas.microsoft.com/office/powerpoint/2010/main" val="33239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En résumé</a:t>
            </a:r>
            <a:endParaRPr lang="fr-FR" sz="5500" b="1" dirty="0">
              <a:solidFill>
                <a:srgbClr val="B05894"/>
              </a:solidFill>
            </a:endParaRPr>
          </a:p>
        </p:txBody>
      </p:sp>
      <p:grpSp>
        <p:nvGrpSpPr>
          <p:cNvPr id="5" name="Gruppo 4"/>
          <p:cNvGrpSpPr/>
          <p:nvPr/>
        </p:nvGrpSpPr>
        <p:grpSpPr>
          <a:xfrm>
            <a:off x="2878756" y="2351308"/>
            <a:ext cx="12528508" cy="5554475"/>
            <a:chOff x="1750620" y="2628900"/>
            <a:chExt cx="12528508" cy="5554475"/>
          </a:xfrm>
        </p:grpSpPr>
        <p:sp>
          <p:nvSpPr>
            <p:cNvPr id="67" name="Rectángulo 18">
              <a:extLst>
                <a:ext uri="{FF2B5EF4-FFF2-40B4-BE49-F238E27FC236}">
                  <a16:creationId xmlns:a16="http://schemas.microsoft.com/office/drawing/2014/main" id="{FC7E83DD-3641-D2F1-E241-532A461817B2}"/>
                </a:ext>
              </a:extLst>
            </p:cNvPr>
            <p:cNvSpPr/>
            <p:nvPr/>
          </p:nvSpPr>
          <p:spPr>
            <a:xfrm>
              <a:off x="6336837"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Rectángulo 17">
              <a:extLst>
                <a:ext uri="{FF2B5EF4-FFF2-40B4-BE49-F238E27FC236}">
                  <a16:creationId xmlns:a16="http://schemas.microsoft.com/office/drawing/2014/main" id="{953B3577-D9C0-67CB-B8BD-0E33B29CFE77}"/>
                </a:ext>
              </a:extLst>
            </p:cNvPr>
            <p:cNvSpPr/>
            <p:nvPr/>
          </p:nvSpPr>
          <p:spPr>
            <a:xfrm>
              <a:off x="1752600"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TextBox 57">
              <a:extLst>
                <a:ext uri="{FF2B5EF4-FFF2-40B4-BE49-F238E27FC236}">
                  <a16:creationId xmlns:a16="http://schemas.microsoft.com/office/drawing/2014/main" id="{D4275EA0-5D83-57E3-4C70-3D5BE7896015}"/>
                </a:ext>
              </a:extLst>
            </p:cNvPr>
            <p:cNvSpPr txBox="1"/>
            <p:nvPr/>
          </p:nvSpPr>
          <p:spPr>
            <a:xfrm>
              <a:off x="2204441" y="3715589"/>
              <a:ext cx="2657836" cy="1220847"/>
            </a:xfrm>
            <a:prstGeom prst="rect">
              <a:avLst/>
            </a:prstGeom>
            <a:noFill/>
          </p:spPr>
          <p:txBody>
            <a:bodyPr wrap="square" rtlCol="0">
              <a:spAutoFit/>
            </a:bodyPr>
            <a:lstStyle/>
            <a:p>
              <a:pPr>
                <a:lnSpc>
                  <a:spcPts val="2220"/>
                </a:lnSpc>
              </a:pPr>
              <a:r>
                <a:rPr lang="fr-FR"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Processus de détermination de la probabilité d'un risque dans un projet.</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0" name="Rectangle 58">
              <a:extLst>
                <a:ext uri="{FF2B5EF4-FFF2-40B4-BE49-F238E27FC236}">
                  <a16:creationId xmlns:a16="http://schemas.microsoft.com/office/drawing/2014/main" id="{C19CE81B-88B7-56D0-835C-580EF1D39AEA}"/>
                </a:ext>
              </a:extLst>
            </p:cNvPr>
            <p:cNvSpPr/>
            <p:nvPr/>
          </p:nvSpPr>
          <p:spPr>
            <a:xfrm>
              <a:off x="2447563" y="3197929"/>
              <a:ext cx="2480167" cy="400110"/>
            </a:xfrm>
            <a:prstGeom prst="rect">
              <a:avLst/>
            </a:prstGeom>
          </p:spPr>
          <p:txBody>
            <a:bodyPr wrap="none">
              <a:spAutoFit/>
            </a:bodyPr>
            <a:lstStyle/>
            <a:p>
              <a:pPr algn="ctr"/>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des risques</a:t>
              </a:r>
            </a:p>
          </p:txBody>
        </p:sp>
        <p:pic>
          <p:nvPicPr>
            <p:cNvPr id="71" name="object 2">
              <a:extLst>
                <a:ext uri="{FF2B5EF4-FFF2-40B4-BE49-F238E27FC236}">
                  <a16:creationId xmlns:a16="http://schemas.microsoft.com/office/drawing/2014/main" id="{194018B4-B354-3889-61E1-72BFFF89DBEB}"/>
                </a:ext>
              </a:extLst>
            </p:cNvPr>
            <p:cNvPicPr/>
            <p:nvPr/>
          </p:nvPicPr>
          <p:blipFill>
            <a:blip r:embed="rId2" cstate="print"/>
            <a:stretch>
              <a:fillRect/>
            </a:stretch>
          </p:blipFill>
          <p:spPr>
            <a:xfrm>
              <a:off x="1882489" y="3087683"/>
              <a:ext cx="435185" cy="510356"/>
            </a:xfrm>
            <a:prstGeom prst="rect">
              <a:avLst/>
            </a:prstGeom>
          </p:spPr>
        </p:pic>
        <p:sp>
          <p:nvSpPr>
            <p:cNvPr id="72" name="TextBox 57">
              <a:extLst>
                <a:ext uri="{FF2B5EF4-FFF2-40B4-BE49-F238E27FC236}">
                  <a16:creationId xmlns:a16="http://schemas.microsoft.com/office/drawing/2014/main" id="{64E2E20B-DA1F-09F0-F092-713BEF926EBD}"/>
                </a:ext>
              </a:extLst>
            </p:cNvPr>
            <p:cNvSpPr txBox="1"/>
            <p:nvPr/>
          </p:nvSpPr>
          <p:spPr>
            <a:xfrm>
              <a:off x="7155351" y="3759822"/>
              <a:ext cx="2146451" cy="656590"/>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Qualitative</a:t>
              </a:r>
            </a:p>
            <a:p>
              <a:pPr marL="342900" indent="-342900">
                <a:lnSpc>
                  <a:spcPts val="2220"/>
                </a:lnSpc>
                <a:buFont typeface="Arial" panose="020B0604020202020204" pitchFamily="34" charset="0"/>
                <a:buChar char="•"/>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Quantitative</a:t>
              </a:r>
            </a:p>
          </p:txBody>
        </p:sp>
        <p:sp>
          <p:nvSpPr>
            <p:cNvPr id="73" name="Rectangle 58">
              <a:extLst>
                <a:ext uri="{FF2B5EF4-FFF2-40B4-BE49-F238E27FC236}">
                  <a16:creationId xmlns:a16="http://schemas.microsoft.com/office/drawing/2014/main" id="{DC5D6AA9-5455-9552-81E8-CF2B76572622}"/>
                </a:ext>
              </a:extLst>
            </p:cNvPr>
            <p:cNvSpPr/>
            <p:nvPr/>
          </p:nvSpPr>
          <p:spPr>
            <a:xfrm>
              <a:off x="6757427" y="2878075"/>
              <a:ext cx="2832309" cy="707886"/>
            </a:xfrm>
            <a:prstGeom prst="rect">
              <a:avLst/>
            </a:prstGeom>
          </p:spPr>
          <p:txBody>
            <a:bodyPr wrap="square">
              <a:spAutoFit/>
            </a:bodyPr>
            <a:lstStyle/>
            <a:p>
              <a:pPr algn="ctr"/>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Types d’analyse des risques</a:t>
              </a:r>
            </a:p>
          </p:txBody>
        </p:sp>
        <p:pic>
          <p:nvPicPr>
            <p:cNvPr id="74" name="object 2">
              <a:extLst>
                <a:ext uri="{FF2B5EF4-FFF2-40B4-BE49-F238E27FC236}">
                  <a16:creationId xmlns:a16="http://schemas.microsoft.com/office/drawing/2014/main" id="{49413C0B-8236-CA4A-DD00-985667C34D37}"/>
                </a:ext>
              </a:extLst>
            </p:cNvPr>
            <p:cNvPicPr/>
            <p:nvPr/>
          </p:nvPicPr>
          <p:blipFill>
            <a:blip r:embed="rId2" cstate="print"/>
            <a:stretch>
              <a:fillRect/>
            </a:stretch>
          </p:blipFill>
          <p:spPr>
            <a:xfrm>
              <a:off x="6322242" y="3075605"/>
              <a:ext cx="435185" cy="510356"/>
            </a:xfrm>
            <a:prstGeom prst="rect">
              <a:avLst/>
            </a:prstGeom>
          </p:spPr>
        </p:pic>
        <p:sp>
          <p:nvSpPr>
            <p:cNvPr id="79" name="Rectángulo 23">
              <a:extLst>
                <a:ext uri="{FF2B5EF4-FFF2-40B4-BE49-F238E27FC236}">
                  <a16:creationId xmlns:a16="http://schemas.microsoft.com/office/drawing/2014/main" id="{ACCB46CD-CCFE-C020-E70D-1AE15A76DA06}"/>
                </a:ext>
              </a:extLst>
            </p:cNvPr>
            <p:cNvSpPr/>
            <p:nvPr/>
          </p:nvSpPr>
          <p:spPr>
            <a:xfrm>
              <a:off x="6336837"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Rectángulo 24">
              <a:extLst>
                <a:ext uri="{FF2B5EF4-FFF2-40B4-BE49-F238E27FC236}">
                  <a16:creationId xmlns:a16="http://schemas.microsoft.com/office/drawing/2014/main" id="{E92C4DEF-F8D7-AA5F-8DB9-37560EE80165}"/>
                </a:ext>
              </a:extLst>
            </p:cNvPr>
            <p:cNvSpPr/>
            <p:nvPr/>
          </p:nvSpPr>
          <p:spPr>
            <a:xfrm>
              <a:off x="1752600"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1" name="TextBox 57">
              <a:extLst>
                <a:ext uri="{FF2B5EF4-FFF2-40B4-BE49-F238E27FC236}">
                  <a16:creationId xmlns:a16="http://schemas.microsoft.com/office/drawing/2014/main" id="{B759E899-61ED-10FC-E3D5-14C02BDE0761}"/>
                </a:ext>
              </a:extLst>
            </p:cNvPr>
            <p:cNvSpPr txBox="1"/>
            <p:nvPr/>
          </p:nvSpPr>
          <p:spPr>
            <a:xfrm>
              <a:off x="2081373" y="6508836"/>
              <a:ext cx="2695253" cy="1220847"/>
            </a:xfrm>
            <a:prstGeom prst="rect">
              <a:avLst/>
            </a:prstGeom>
            <a:noFill/>
          </p:spPr>
          <p:txBody>
            <a:bodyPr wrap="square" rtlCol="0">
              <a:spAutoFit/>
            </a:bodyPr>
            <a:lstStyle/>
            <a:p>
              <a:pPr>
                <a:lnSpc>
                  <a:spcPts val="2220"/>
                </a:lnSpc>
              </a:pPr>
              <a:r>
                <a:rPr lang="fr-FR"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Examen statistique de l'impact des risques identifiés sur l'ensemble du projet.</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2" name="object 2">
              <a:extLst>
                <a:ext uri="{FF2B5EF4-FFF2-40B4-BE49-F238E27FC236}">
                  <a16:creationId xmlns:a16="http://schemas.microsoft.com/office/drawing/2014/main" id="{5BF319F7-F234-F50F-2E21-3AFF48E38879}"/>
                </a:ext>
              </a:extLst>
            </p:cNvPr>
            <p:cNvPicPr/>
            <p:nvPr/>
          </p:nvPicPr>
          <p:blipFill>
            <a:blip r:embed="rId2" cstate="print"/>
            <a:stretch>
              <a:fillRect/>
            </a:stretch>
          </p:blipFill>
          <p:spPr>
            <a:xfrm>
              <a:off x="1750620" y="5753464"/>
              <a:ext cx="435185" cy="510356"/>
            </a:xfrm>
            <a:prstGeom prst="rect">
              <a:avLst/>
            </a:prstGeom>
          </p:spPr>
        </p:pic>
        <p:sp>
          <p:nvSpPr>
            <p:cNvPr id="83" name="TextBox 57">
              <a:extLst>
                <a:ext uri="{FF2B5EF4-FFF2-40B4-BE49-F238E27FC236}">
                  <a16:creationId xmlns:a16="http://schemas.microsoft.com/office/drawing/2014/main" id="{1A96A033-3886-D9AA-2067-7E9F55A1439F}"/>
                </a:ext>
              </a:extLst>
            </p:cNvPr>
            <p:cNvSpPr txBox="1"/>
            <p:nvPr/>
          </p:nvSpPr>
          <p:spPr>
            <a:xfrm>
              <a:off x="6822220" y="6455424"/>
              <a:ext cx="2387288" cy="1220847"/>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Analytique ou numérique ?</a:t>
              </a:r>
            </a:p>
            <a:p>
              <a:pPr marL="342900" indent="-342900">
                <a:lnSpc>
                  <a:spcPts val="2220"/>
                </a:lnSpc>
                <a:buFont typeface="Arial" panose="020B0604020202020204" pitchFamily="34" charset="0"/>
                <a:buChar char="•"/>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Subjectif vs. objectif</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4" name="Rectangle 58">
              <a:extLst>
                <a:ext uri="{FF2B5EF4-FFF2-40B4-BE49-F238E27FC236}">
                  <a16:creationId xmlns:a16="http://schemas.microsoft.com/office/drawing/2014/main" id="{FBDB3B8D-AF54-C9D8-640A-2A004C58DEE0}"/>
                </a:ext>
              </a:extLst>
            </p:cNvPr>
            <p:cNvSpPr/>
            <p:nvPr/>
          </p:nvSpPr>
          <p:spPr>
            <a:xfrm>
              <a:off x="7155351" y="5701490"/>
              <a:ext cx="1829347" cy="707886"/>
            </a:xfrm>
            <a:prstGeom prst="rect">
              <a:avLst/>
            </a:prstGeom>
          </p:spPr>
          <p:txBody>
            <a:bodyPr wrap="non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Quantitatif vs. </a:t>
              </a:r>
            </a:p>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Qualitatif</a:t>
              </a:r>
            </a:p>
          </p:txBody>
        </p:sp>
        <p:pic>
          <p:nvPicPr>
            <p:cNvPr id="85" name="object 2">
              <a:extLst>
                <a:ext uri="{FF2B5EF4-FFF2-40B4-BE49-F238E27FC236}">
                  <a16:creationId xmlns:a16="http://schemas.microsoft.com/office/drawing/2014/main" id="{60A20428-C5AC-B742-EA84-67B91F011E8D}"/>
                </a:ext>
              </a:extLst>
            </p:cNvPr>
            <p:cNvPicPr/>
            <p:nvPr/>
          </p:nvPicPr>
          <p:blipFill>
            <a:blip r:embed="rId2" cstate="print"/>
            <a:stretch>
              <a:fillRect/>
            </a:stretch>
          </p:blipFill>
          <p:spPr>
            <a:xfrm>
              <a:off x="6434283" y="5701490"/>
              <a:ext cx="435185" cy="510356"/>
            </a:xfrm>
            <a:prstGeom prst="rect">
              <a:avLst/>
            </a:prstGeom>
          </p:spPr>
        </p:pic>
        <p:sp>
          <p:nvSpPr>
            <p:cNvPr id="89" name="Rectangle 58">
              <a:extLst>
                <a:ext uri="{FF2B5EF4-FFF2-40B4-BE49-F238E27FC236}">
                  <a16:creationId xmlns:a16="http://schemas.microsoft.com/office/drawing/2014/main" id="{1F37EB3E-DA2E-0F4C-92C8-A5712BAD198C}"/>
                </a:ext>
              </a:extLst>
            </p:cNvPr>
            <p:cNvSpPr/>
            <p:nvPr/>
          </p:nvSpPr>
          <p:spPr>
            <a:xfrm>
              <a:off x="2334356" y="5654699"/>
              <a:ext cx="2480166" cy="707886"/>
            </a:xfrm>
            <a:prstGeom prst="rect">
              <a:avLst/>
            </a:prstGeom>
          </p:spPr>
          <p:txBody>
            <a:bodyPr wrap="squar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des risques quantitative</a:t>
              </a:r>
            </a:p>
          </p:txBody>
        </p:sp>
        <p:sp>
          <p:nvSpPr>
            <p:cNvPr id="2" name="Rectángulo 19">
              <a:extLst>
                <a:ext uri="{FF2B5EF4-FFF2-40B4-BE49-F238E27FC236}">
                  <a16:creationId xmlns:a16="http://schemas.microsoft.com/office/drawing/2014/main" id="{49CD68FB-F67F-66DF-0EC0-C9E1A732679D}"/>
                </a:ext>
              </a:extLst>
            </p:cNvPr>
            <p:cNvSpPr/>
            <p:nvPr/>
          </p:nvSpPr>
          <p:spPr>
            <a:xfrm>
              <a:off x="10926328" y="4278311"/>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TextBox 57">
              <a:extLst>
                <a:ext uri="{FF2B5EF4-FFF2-40B4-BE49-F238E27FC236}">
                  <a16:creationId xmlns:a16="http://schemas.microsoft.com/office/drawing/2014/main" id="{8E97CE46-66B1-6012-27FD-5A1675734543}"/>
                </a:ext>
              </a:extLst>
            </p:cNvPr>
            <p:cNvSpPr txBox="1"/>
            <p:nvPr/>
          </p:nvSpPr>
          <p:spPr>
            <a:xfrm>
              <a:off x="11354491" y="5082773"/>
              <a:ext cx="2574577" cy="1785104"/>
            </a:xfrm>
            <a:prstGeom prst="rect">
              <a:avLst/>
            </a:prstGeom>
            <a:noFill/>
          </p:spPr>
          <p:txBody>
            <a:bodyPr wrap="square" rtlCol="0">
              <a:spAutoFit/>
            </a:bodyPr>
            <a:lstStyle/>
            <a:p>
              <a:pPr>
                <a:lnSpc>
                  <a:spcPts val="2220"/>
                </a:lnSpc>
              </a:pPr>
              <a:r>
                <a:rPr lang="fr-FR"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Détermine la valeur de l'impact et de la probabilité de chaque risque sur une échelle ou une matrice de risques.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 name="Rectangle 58">
              <a:extLst>
                <a:ext uri="{FF2B5EF4-FFF2-40B4-BE49-F238E27FC236}">
                  <a16:creationId xmlns:a16="http://schemas.microsoft.com/office/drawing/2014/main" id="{7E6BC154-FB74-A326-FFDC-1125B8874620}"/>
                </a:ext>
              </a:extLst>
            </p:cNvPr>
            <p:cNvSpPr/>
            <p:nvPr/>
          </p:nvSpPr>
          <p:spPr>
            <a:xfrm>
              <a:off x="11782654" y="4416412"/>
              <a:ext cx="2236520" cy="707886"/>
            </a:xfrm>
            <a:prstGeom prst="rect">
              <a:avLst/>
            </a:prstGeom>
          </p:spPr>
          <p:txBody>
            <a:bodyPr wrap="squar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des risques qualitative</a:t>
              </a:r>
            </a:p>
          </p:txBody>
        </p:sp>
        <p:pic>
          <p:nvPicPr>
            <p:cNvPr id="6" name="object 2">
              <a:extLst>
                <a:ext uri="{FF2B5EF4-FFF2-40B4-BE49-F238E27FC236}">
                  <a16:creationId xmlns:a16="http://schemas.microsoft.com/office/drawing/2014/main" id="{3F97933F-EEC7-C6E3-BB56-D03CB0D98623}"/>
                </a:ext>
              </a:extLst>
            </p:cNvPr>
            <p:cNvPicPr/>
            <p:nvPr/>
          </p:nvPicPr>
          <p:blipFill>
            <a:blip r:embed="rId2" cstate="print"/>
            <a:stretch>
              <a:fillRect/>
            </a:stretch>
          </p:blipFill>
          <p:spPr>
            <a:xfrm>
              <a:off x="10919306" y="4515177"/>
              <a:ext cx="435185" cy="510356"/>
            </a:xfrm>
            <a:prstGeom prst="rect">
              <a:avLst/>
            </a:prstGeom>
          </p:spPr>
        </p:pic>
      </p:grpSp>
    </p:spTree>
    <p:extLst>
      <p:ext uri="{BB962C8B-B14F-4D97-AF65-F5344CB8AC3E}">
        <p14:creationId xmlns:p14="http://schemas.microsoft.com/office/powerpoint/2010/main" val="332456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793</TotalTime>
  <Words>1359</Words>
  <Application>Microsoft Office PowerPoint</Application>
  <PresentationFormat>Personnalisé</PresentationFormat>
  <Paragraphs>151</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16</vt:i4>
      </vt:variant>
    </vt:vector>
  </HeadingPairs>
  <TitlesOfParts>
    <vt:vector size="22" baseType="lpstr">
      <vt:lpstr>Arial</vt:lpstr>
      <vt:lpstr>Calibri</vt:lpstr>
      <vt:lpstr>Courier New</vt:lpstr>
      <vt:lpstr>Microsoft Sans Serif</vt:lpstr>
      <vt:lpstr>Office Theme</vt:lpstr>
      <vt:lpstr>Diseño personalizado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E4F PPT TEMPLATE</dc:title>
  <dc:creator>Monia Coppola</dc:creator>
  <cp:keywords>DAE5WsvJFTY,BAEXurJiHZU</cp:keywords>
  <cp:lastModifiedBy>denis-antoine Herault</cp:lastModifiedBy>
  <cp:revision>64</cp:revision>
  <dcterms:created xsi:type="dcterms:W3CDTF">2022-02-25T10:54:18Z</dcterms:created>
  <dcterms:modified xsi:type="dcterms:W3CDTF">2023-01-12T17:06:41Z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2022-02-25T00:00:00Z</vt:filetime>
  </property>
  <property fmtid="{D5CDD505-2E9C-101B-9397-08002B2CF9AE}" pid="3" name="Creator">
    <vt:lpwstr>Canva</vt:lpwstr>
  </property>
  <property fmtid="{D5CDD505-2E9C-101B-9397-08002B2CF9AE}" pid="4" name="LastSaved">
    <vt:filetime>2022-02-25T00:00:00Z</vt:filetime>
  </property>
</Properties>
</file>