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68" r:id="rId5"/>
    <p:sldId id="269" r:id="rId6"/>
    <p:sldId id="273" r:id="rId7"/>
    <p:sldId id="284" r:id="rId8"/>
    <p:sldId id="274" r:id="rId9"/>
    <p:sldId id="275" r:id="rId10"/>
    <p:sldId id="276" r:id="rId11"/>
    <p:sldId id="285" r:id="rId12"/>
    <p:sldId id="277" r:id="rId13"/>
    <p:sldId id="278" r:id="rId14"/>
    <p:sldId id="279" r:id="rId15"/>
    <p:sldId id="270" r:id="rId16"/>
    <p:sldId id="283" r:id="rId17"/>
    <p:sldId id="271" r:id="rId18"/>
    <p:sldId id="280" r:id="rId19"/>
    <p:sldId id="281" r:id="rId20"/>
    <p:sldId id="282" r:id="rId21"/>
    <p:sldId id="272" r:id="rId22"/>
    <p:sldId id="259" r:id="rId2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a Messana" initials="AM" lastIdx="3" clrIdx="0">
    <p:extLst>
      <p:ext uri="{19B8F6BF-5375-455C-9EA6-DF929625EA0E}">
        <p15:presenceInfo xmlns:p15="http://schemas.microsoft.com/office/powerpoint/2012/main" userId="S-1-5-21-2922218411-3787962101-831138860-4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E076D1"/>
    <a:srgbClr val="F5D3F0"/>
    <a:srgbClr val="FFECFC"/>
    <a:srgbClr val="ECAAE3"/>
    <a:srgbClr val="E58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162858-3973-4ED7-A9BB-E4D123AF0716}" v="10" dt="2023-01-10T16:50:22.9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94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antoine Herault" userId="3e015e90d0d88aff" providerId="LiveId" clId="{B0162858-3973-4ED7-A9BB-E4D123AF0716}"/>
    <pc:docChg chg="undo custSel modSld">
      <pc:chgData name="denis-antoine Herault" userId="3e015e90d0d88aff" providerId="LiveId" clId="{B0162858-3973-4ED7-A9BB-E4D123AF0716}" dt="2023-01-12T17:05:23.279" v="2606" actId="1076"/>
      <pc:docMkLst>
        <pc:docMk/>
      </pc:docMkLst>
      <pc:sldChg chg="modSp mod">
        <pc:chgData name="denis-antoine Herault" userId="3e015e90d0d88aff" providerId="LiveId" clId="{B0162858-3973-4ED7-A9BB-E4D123AF0716}" dt="2023-01-12T14:38:34.697" v="2590" actId="790"/>
        <pc:sldMkLst>
          <pc:docMk/>
          <pc:sldMk cId="0" sldId="256"/>
        </pc:sldMkLst>
        <pc:spChg chg="mod">
          <ac:chgData name="denis-antoine Herault" userId="3e015e90d0d88aff" providerId="LiveId" clId="{B0162858-3973-4ED7-A9BB-E4D123AF0716}" dt="2023-01-12T14:38:34.697" v="2590" actId="790"/>
          <ac:spMkLst>
            <pc:docMk/>
            <pc:sldMk cId="0" sldId="256"/>
            <ac:spMk id="14" creationId="{8B22E22E-102D-4F39-871D-A47062F5E08F}"/>
          </ac:spMkLst>
        </pc:spChg>
      </pc:sldChg>
      <pc:sldChg chg="modSp mod">
        <pc:chgData name="denis-antoine Herault" userId="3e015e90d0d88aff" providerId="LiveId" clId="{B0162858-3973-4ED7-A9BB-E4D123AF0716}" dt="2023-01-10T16:40:27.069" v="185" actId="790"/>
        <pc:sldMkLst>
          <pc:docMk/>
          <pc:sldMk cId="4134836972" sldId="257"/>
        </pc:sldMkLst>
        <pc:spChg chg="mod">
          <ac:chgData name="denis-antoine Herault" userId="3e015e90d0d88aff" providerId="LiveId" clId="{B0162858-3973-4ED7-A9BB-E4D123AF0716}" dt="2023-01-10T16:40:11.243" v="184" actId="6549"/>
          <ac:spMkLst>
            <pc:docMk/>
            <pc:sldMk cId="4134836972" sldId="257"/>
            <ac:spMk id="12" creationId="{BEA0FF3A-FE75-94B1-D18D-42753ECA6E59}"/>
          </ac:spMkLst>
        </pc:spChg>
        <pc:spChg chg="mod">
          <ac:chgData name="denis-antoine Herault" userId="3e015e90d0d88aff" providerId="LiveId" clId="{B0162858-3973-4ED7-A9BB-E4D123AF0716}" dt="2023-01-10T16:40:27.069" v="185" actId="790"/>
          <ac:spMkLst>
            <pc:docMk/>
            <pc:sldMk cId="4134836972" sldId="257"/>
            <ac:spMk id="14" creationId="{DA6C0C95-1DE1-0DC8-9E68-D5E6260D13F9}"/>
          </ac:spMkLst>
        </pc:spChg>
        <pc:spChg chg="mod">
          <ac:chgData name="denis-antoine Herault" userId="3e015e90d0d88aff" providerId="LiveId" clId="{B0162858-3973-4ED7-A9BB-E4D123AF0716}" dt="2023-01-10T16:37:56.616" v="161" actId="6549"/>
          <ac:spMkLst>
            <pc:docMk/>
            <pc:sldMk cId="4134836972" sldId="257"/>
            <ac:spMk id="19" creationId="{25428F14-25ED-43DA-7F9A-9BB54D0C93D2}"/>
          </ac:spMkLst>
        </pc:spChg>
        <pc:picChg chg="mod">
          <ac:chgData name="denis-antoine Herault" userId="3e015e90d0d88aff" providerId="LiveId" clId="{B0162858-3973-4ED7-A9BB-E4D123AF0716}" dt="2023-01-10T16:39:44.010" v="180" actId="1076"/>
          <ac:picMkLst>
            <pc:docMk/>
            <pc:sldMk cId="4134836972" sldId="257"/>
            <ac:picMk id="22" creationId="{0351A207-7EF1-46BA-953B-CECF6A0A5CE6}"/>
          </ac:picMkLst>
        </pc:picChg>
        <pc:picChg chg="mod">
          <ac:chgData name="denis-antoine Herault" userId="3e015e90d0d88aff" providerId="LiveId" clId="{B0162858-3973-4ED7-A9BB-E4D123AF0716}" dt="2023-01-10T16:39:46.393" v="181" actId="1076"/>
          <ac:picMkLst>
            <pc:docMk/>
            <pc:sldMk cId="4134836972" sldId="257"/>
            <ac:picMk id="23" creationId="{0351A207-7EF1-46BA-953B-CECF6A0A5CE6}"/>
          </ac:picMkLst>
        </pc:picChg>
      </pc:sldChg>
      <pc:sldChg chg="modSp mod">
        <pc:chgData name="denis-antoine Herault" userId="3e015e90d0d88aff" providerId="LiveId" clId="{B0162858-3973-4ED7-A9BB-E4D123AF0716}" dt="2023-01-10T19:02:51.709" v="2589" actId="20577"/>
        <pc:sldMkLst>
          <pc:docMk/>
          <pc:sldMk cId="1779892613" sldId="259"/>
        </pc:sldMkLst>
        <pc:spChg chg="mod">
          <ac:chgData name="denis-antoine Herault" userId="3e015e90d0d88aff" providerId="LiveId" clId="{B0162858-3973-4ED7-A9BB-E4D123AF0716}" dt="2023-01-10T19:02:51.709" v="2589" actId="20577"/>
          <ac:spMkLst>
            <pc:docMk/>
            <pc:sldMk cId="1779892613" sldId="259"/>
            <ac:spMk id="2" creationId="{4FEDDD99-298F-41D0-922C-4BD6E66D7434}"/>
          </ac:spMkLst>
        </pc:spChg>
      </pc:sldChg>
      <pc:sldChg chg="modSp mod">
        <pc:chgData name="denis-antoine Herault" userId="3e015e90d0d88aff" providerId="LiveId" clId="{B0162858-3973-4ED7-A9BB-E4D123AF0716}" dt="2023-01-12T14:39:06.314" v="2593" actId="790"/>
        <pc:sldMkLst>
          <pc:docMk/>
          <pc:sldMk cId="1175468122" sldId="268"/>
        </pc:sldMkLst>
        <pc:spChg chg="mod">
          <ac:chgData name="denis-antoine Herault" userId="3e015e90d0d88aff" providerId="LiveId" clId="{B0162858-3973-4ED7-A9BB-E4D123AF0716}" dt="2023-01-12T14:39:06.314" v="2593" actId="790"/>
          <ac:spMkLst>
            <pc:docMk/>
            <pc:sldMk cId="1175468122" sldId="268"/>
            <ac:spMk id="12" creationId="{BEA0FF3A-FE75-94B1-D18D-42753ECA6E59}"/>
          </ac:spMkLst>
        </pc:spChg>
        <pc:spChg chg="mod">
          <ac:chgData name="denis-antoine Herault" userId="3e015e90d0d88aff" providerId="LiveId" clId="{B0162858-3973-4ED7-A9BB-E4D123AF0716}" dt="2023-01-10T16:42:20.638" v="208" actId="790"/>
          <ac:spMkLst>
            <pc:docMk/>
            <pc:sldMk cId="1175468122" sldId="268"/>
            <ac:spMk id="14" creationId="{DA6C0C95-1DE1-0DC8-9E68-D5E6260D13F9}"/>
          </ac:spMkLst>
        </pc:spChg>
        <pc:spChg chg="mod">
          <ac:chgData name="denis-antoine Herault" userId="3e015e90d0d88aff" providerId="LiveId" clId="{B0162858-3973-4ED7-A9BB-E4D123AF0716}" dt="2023-01-10T16:43:20.550" v="250" actId="790"/>
          <ac:spMkLst>
            <pc:docMk/>
            <pc:sldMk cId="1175468122" sldId="268"/>
            <ac:spMk id="19" creationId="{25428F14-25ED-43DA-7F9A-9BB54D0C93D2}"/>
          </ac:spMkLst>
        </pc:spChg>
      </pc:sldChg>
      <pc:sldChg chg="modSp mod">
        <pc:chgData name="denis-antoine Herault" userId="3e015e90d0d88aff" providerId="LiveId" clId="{B0162858-3973-4ED7-A9BB-E4D123AF0716}" dt="2023-01-12T14:39:23.199" v="2596" actId="20577"/>
        <pc:sldMkLst>
          <pc:docMk/>
          <pc:sldMk cId="4254139153" sldId="269"/>
        </pc:sldMkLst>
        <pc:spChg chg="mod">
          <ac:chgData name="denis-antoine Herault" userId="3e015e90d0d88aff" providerId="LiveId" clId="{B0162858-3973-4ED7-A9BB-E4D123AF0716}" dt="2023-01-10T16:44:08.543" v="255"/>
          <ac:spMkLst>
            <pc:docMk/>
            <pc:sldMk cId="4254139153" sldId="269"/>
            <ac:spMk id="3" creationId="{92AB2183-22B3-4565-8CBE-82D336D78C35}"/>
          </ac:spMkLst>
        </pc:spChg>
        <pc:spChg chg="mod">
          <ac:chgData name="denis-antoine Herault" userId="3e015e90d0d88aff" providerId="LiveId" clId="{B0162858-3973-4ED7-A9BB-E4D123AF0716}" dt="2023-01-10T16:53:40.748" v="342" actId="6549"/>
          <ac:spMkLst>
            <pc:docMk/>
            <pc:sldMk cId="4254139153" sldId="269"/>
            <ac:spMk id="10" creationId="{00000000-0000-0000-0000-000000000000}"/>
          </ac:spMkLst>
        </pc:spChg>
        <pc:spChg chg="mod">
          <ac:chgData name="denis-antoine Herault" userId="3e015e90d0d88aff" providerId="LiveId" clId="{B0162858-3973-4ED7-A9BB-E4D123AF0716}" dt="2023-01-12T14:39:23.199" v="2596" actId="20577"/>
          <ac:spMkLst>
            <pc:docMk/>
            <pc:sldMk cId="4254139153" sldId="269"/>
            <ac:spMk id="12" creationId="{BEA0FF3A-FE75-94B1-D18D-42753ECA6E59}"/>
          </ac:spMkLst>
        </pc:spChg>
        <pc:spChg chg="mod">
          <ac:chgData name="denis-antoine Herault" userId="3e015e90d0d88aff" providerId="LiveId" clId="{B0162858-3973-4ED7-A9BB-E4D123AF0716}" dt="2023-01-10T16:52:37.232" v="337" actId="6549"/>
          <ac:spMkLst>
            <pc:docMk/>
            <pc:sldMk cId="4254139153" sldId="269"/>
            <ac:spMk id="13" creationId="{00000000-0000-0000-0000-000000000000}"/>
          </ac:spMkLst>
        </pc:spChg>
        <pc:spChg chg="mod">
          <ac:chgData name="denis-antoine Herault" userId="3e015e90d0d88aff" providerId="LiveId" clId="{B0162858-3973-4ED7-A9BB-E4D123AF0716}" dt="2023-01-10T16:44:43.868" v="256"/>
          <ac:spMkLst>
            <pc:docMk/>
            <pc:sldMk cId="4254139153" sldId="269"/>
            <ac:spMk id="19" creationId="{25428F14-25ED-43DA-7F9A-9BB54D0C93D2}"/>
          </ac:spMkLst>
        </pc:spChg>
      </pc:sldChg>
      <pc:sldChg chg="modSp mod">
        <pc:chgData name="denis-antoine Herault" userId="3e015e90d0d88aff" providerId="LiveId" clId="{B0162858-3973-4ED7-A9BB-E4D123AF0716}" dt="2023-01-10T18:38:06.570" v="2198" actId="790"/>
        <pc:sldMkLst>
          <pc:docMk/>
          <pc:sldMk cId="2452768043" sldId="270"/>
        </pc:sldMkLst>
        <pc:spChg chg="mod">
          <ac:chgData name="denis-antoine Herault" userId="3e015e90d0d88aff" providerId="LiveId" clId="{B0162858-3973-4ED7-A9BB-E4D123AF0716}" dt="2023-01-10T18:37:54.491" v="2197" actId="6549"/>
          <ac:spMkLst>
            <pc:docMk/>
            <pc:sldMk cId="2452768043" sldId="270"/>
            <ac:spMk id="11" creationId="{00000000-0000-0000-0000-000000000000}"/>
          </ac:spMkLst>
        </pc:spChg>
        <pc:spChg chg="mod">
          <ac:chgData name="denis-antoine Herault" userId="3e015e90d0d88aff" providerId="LiveId" clId="{B0162858-3973-4ED7-A9BB-E4D123AF0716}" dt="2023-01-10T18:35:05.863" v="2152" actId="1076"/>
          <ac:spMkLst>
            <pc:docMk/>
            <pc:sldMk cId="2452768043" sldId="270"/>
            <ac:spMk id="12" creationId="{BEA0FF3A-FE75-94B1-D18D-42753ECA6E59}"/>
          </ac:spMkLst>
        </pc:spChg>
        <pc:spChg chg="mod">
          <ac:chgData name="denis-antoine Herault" userId="3e015e90d0d88aff" providerId="LiveId" clId="{B0162858-3973-4ED7-A9BB-E4D123AF0716}" dt="2023-01-10T18:38:06.570" v="2198" actId="790"/>
          <ac:spMkLst>
            <pc:docMk/>
            <pc:sldMk cId="2452768043" sldId="270"/>
            <ac:spMk id="15" creationId="{00000000-0000-0000-0000-000000000000}"/>
          </ac:spMkLst>
        </pc:spChg>
        <pc:spChg chg="mod">
          <ac:chgData name="denis-antoine Herault" userId="3e015e90d0d88aff" providerId="LiveId" clId="{B0162858-3973-4ED7-A9BB-E4D123AF0716}" dt="2023-01-10T18:35:38.466" v="2154" actId="6549"/>
          <ac:spMkLst>
            <pc:docMk/>
            <pc:sldMk cId="2452768043" sldId="270"/>
            <ac:spMk id="17" creationId="{00000000-0000-0000-0000-000000000000}"/>
          </ac:spMkLst>
        </pc:spChg>
        <pc:spChg chg="mod">
          <ac:chgData name="denis-antoine Herault" userId="3e015e90d0d88aff" providerId="LiveId" clId="{B0162858-3973-4ED7-A9BB-E4D123AF0716}" dt="2023-01-10T16:45:33.986" v="258"/>
          <ac:spMkLst>
            <pc:docMk/>
            <pc:sldMk cId="2452768043" sldId="270"/>
            <ac:spMk id="21" creationId="{95B5277B-9CA8-431B-9CC7-7EFD1677B849}"/>
          </ac:spMkLst>
        </pc:spChg>
        <pc:spChg chg="mod">
          <ac:chgData name="denis-antoine Herault" userId="3e015e90d0d88aff" providerId="LiveId" clId="{B0162858-3973-4ED7-A9BB-E4D123AF0716}" dt="2023-01-10T16:44:08.543" v="255"/>
          <ac:spMkLst>
            <pc:docMk/>
            <pc:sldMk cId="2452768043" sldId="270"/>
            <ac:spMk id="22" creationId="{5FA0DEF1-7FFC-4382-96C9-107B7DE40E17}"/>
          </ac:spMkLst>
        </pc:spChg>
      </pc:sldChg>
      <pc:sldChg chg="modSp mod">
        <pc:chgData name="denis-antoine Herault" userId="3e015e90d0d88aff" providerId="LiveId" clId="{B0162858-3973-4ED7-A9BB-E4D123AF0716}" dt="2023-01-10T18:49:00.061" v="2445" actId="20577"/>
        <pc:sldMkLst>
          <pc:docMk/>
          <pc:sldMk cId="417205454" sldId="271"/>
        </pc:sldMkLst>
        <pc:spChg chg="mod">
          <ac:chgData name="denis-antoine Herault" userId="3e015e90d0d88aff" providerId="LiveId" clId="{B0162858-3973-4ED7-A9BB-E4D123AF0716}" dt="2023-01-10T18:49:00.061" v="2445" actId="20577"/>
          <ac:spMkLst>
            <pc:docMk/>
            <pc:sldMk cId="417205454" sldId="271"/>
            <ac:spMk id="12" creationId="{BEA0FF3A-FE75-94B1-D18D-42753ECA6E59}"/>
          </ac:spMkLst>
        </pc:spChg>
        <pc:spChg chg="mod">
          <ac:chgData name="denis-antoine Herault" userId="3e015e90d0d88aff" providerId="LiveId" clId="{B0162858-3973-4ED7-A9BB-E4D123AF0716}" dt="2023-01-10T16:46:28.693" v="259"/>
          <ac:spMkLst>
            <pc:docMk/>
            <pc:sldMk cId="417205454" sldId="271"/>
            <ac:spMk id="14" creationId="{DA6C0C95-1DE1-0DC8-9E68-D5E6260D13F9}"/>
          </ac:spMkLst>
        </pc:spChg>
        <pc:spChg chg="mod">
          <ac:chgData name="denis-antoine Herault" userId="3e015e90d0d88aff" providerId="LiveId" clId="{B0162858-3973-4ED7-A9BB-E4D123AF0716}" dt="2023-01-10T18:45:34.315" v="2431" actId="790"/>
          <ac:spMkLst>
            <pc:docMk/>
            <pc:sldMk cId="417205454" sldId="271"/>
            <ac:spMk id="19" creationId="{25428F14-25ED-43DA-7F9A-9BB54D0C93D2}"/>
          </ac:spMkLst>
        </pc:spChg>
        <pc:picChg chg="mod">
          <ac:chgData name="denis-antoine Herault" userId="3e015e90d0d88aff" providerId="LiveId" clId="{B0162858-3973-4ED7-A9BB-E4D123AF0716}" dt="2023-01-10T18:48:39.346" v="2443" actId="1076"/>
          <ac:picMkLst>
            <pc:docMk/>
            <pc:sldMk cId="417205454" sldId="271"/>
            <ac:picMk id="8" creationId="{0351A207-7EF1-46BA-953B-CECF6A0A5CE6}"/>
          </ac:picMkLst>
        </pc:picChg>
        <pc:picChg chg="mod">
          <ac:chgData name="denis-antoine Herault" userId="3e015e90d0d88aff" providerId="LiveId" clId="{B0162858-3973-4ED7-A9BB-E4D123AF0716}" dt="2023-01-10T18:48:43.767" v="2444" actId="1076"/>
          <ac:picMkLst>
            <pc:docMk/>
            <pc:sldMk cId="417205454" sldId="271"/>
            <ac:picMk id="9" creationId="{0351A207-7EF1-46BA-953B-CECF6A0A5CE6}"/>
          </ac:picMkLst>
        </pc:picChg>
      </pc:sldChg>
      <pc:sldChg chg="modSp mod">
        <pc:chgData name="denis-antoine Herault" userId="3e015e90d0d88aff" providerId="LiveId" clId="{B0162858-3973-4ED7-A9BB-E4D123AF0716}" dt="2023-01-12T17:05:23.279" v="2606" actId="1076"/>
        <pc:sldMkLst>
          <pc:docMk/>
          <pc:sldMk cId="2696252311" sldId="272"/>
        </pc:sldMkLst>
        <pc:spChg chg="mod">
          <ac:chgData name="denis-antoine Herault" userId="3e015e90d0d88aff" providerId="LiveId" clId="{B0162858-3973-4ED7-A9BB-E4D123AF0716}" dt="2023-01-10T18:59:41.515" v="2499" actId="790"/>
          <ac:spMkLst>
            <pc:docMk/>
            <pc:sldMk cId="2696252311" sldId="272"/>
            <ac:spMk id="14" creationId="{DA6C0C95-1DE1-0DC8-9E68-D5E6260D13F9}"/>
          </ac:spMkLst>
        </pc:spChg>
        <pc:spChg chg="mod">
          <ac:chgData name="denis-antoine Herault" userId="3e015e90d0d88aff" providerId="LiveId" clId="{B0162858-3973-4ED7-A9BB-E4D123AF0716}" dt="2023-01-12T17:05:23.279" v="2606" actId="1076"/>
          <ac:spMkLst>
            <pc:docMk/>
            <pc:sldMk cId="2696252311" sldId="272"/>
            <ac:spMk id="36" creationId="{1A96A033-3886-D9AA-2067-7E9F55A1439F}"/>
          </ac:spMkLst>
        </pc:spChg>
        <pc:spChg chg="mod">
          <ac:chgData name="denis-antoine Herault" userId="3e015e90d0d88aff" providerId="LiveId" clId="{B0162858-3973-4ED7-A9BB-E4D123AF0716}" dt="2023-01-10T19:00:31.990" v="2534" actId="790"/>
          <ac:spMkLst>
            <pc:docMk/>
            <pc:sldMk cId="2696252311" sldId="272"/>
            <ac:spMk id="37" creationId="{FBDB3B8D-AF54-C9D8-640A-2A004C58DEE0}"/>
          </ac:spMkLst>
        </pc:spChg>
        <pc:spChg chg="mod">
          <ac:chgData name="denis-antoine Herault" userId="3e015e90d0d88aff" providerId="LiveId" clId="{B0162858-3973-4ED7-A9BB-E4D123AF0716}" dt="2023-01-10T19:02:31.036" v="2573" actId="20577"/>
          <ac:spMkLst>
            <pc:docMk/>
            <pc:sldMk cId="2696252311" sldId="272"/>
            <ac:spMk id="39" creationId="{AF9ECC9F-F049-F975-A054-252FA41A02E0}"/>
          </ac:spMkLst>
        </pc:spChg>
        <pc:spChg chg="mod">
          <ac:chgData name="denis-antoine Herault" userId="3e015e90d0d88aff" providerId="LiveId" clId="{B0162858-3973-4ED7-A9BB-E4D123AF0716}" dt="2023-01-10T19:01:36.563" v="2566" actId="1076"/>
          <ac:spMkLst>
            <pc:docMk/>
            <pc:sldMk cId="2696252311" sldId="272"/>
            <ac:spMk id="40" creationId="{1B40CE59-1106-64DD-FC59-A91DC52E3D4A}"/>
          </ac:spMkLst>
        </pc:spChg>
        <pc:picChg chg="mod">
          <ac:chgData name="denis-antoine Herault" userId="3e015e90d0d88aff" providerId="LiveId" clId="{B0162858-3973-4ED7-A9BB-E4D123AF0716}" dt="2023-01-10T19:00:24.637" v="2533" actId="1076"/>
          <ac:picMkLst>
            <pc:docMk/>
            <pc:sldMk cId="2696252311" sldId="272"/>
            <ac:picMk id="38" creationId="{60A20428-C5AC-B742-EA84-67B91F011E8D}"/>
          </ac:picMkLst>
        </pc:picChg>
        <pc:picChg chg="mod">
          <ac:chgData name="denis-antoine Herault" userId="3e015e90d0d88aff" providerId="LiveId" clId="{B0162858-3973-4ED7-A9BB-E4D123AF0716}" dt="2023-01-10T19:01:41.031" v="2567" actId="1076"/>
          <ac:picMkLst>
            <pc:docMk/>
            <pc:sldMk cId="2696252311" sldId="272"/>
            <ac:picMk id="41" creationId="{7D0822C7-B81C-7367-D2B2-BB294CD13E01}"/>
          </ac:picMkLst>
        </pc:picChg>
      </pc:sldChg>
      <pc:sldChg chg="modSp mod">
        <pc:chgData name="denis-antoine Herault" userId="3e015e90d0d88aff" providerId="LiveId" clId="{B0162858-3973-4ED7-A9BB-E4D123AF0716}" dt="2023-01-10T16:54:26.988" v="344" actId="6549"/>
        <pc:sldMkLst>
          <pc:docMk/>
          <pc:sldMk cId="2483077253" sldId="273"/>
        </pc:sldMkLst>
        <pc:spChg chg="mod">
          <ac:chgData name="denis-antoine Herault" userId="3e015e90d0d88aff" providerId="LiveId" clId="{B0162858-3973-4ED7-A9BB-E4D123AF0716}" dt="2023-01-10T16:44:43.868" v="256"/>
          <ac:spMkLst>
            <pc:docMk/>
            <pc:sldMk cId="2483077253" sldId="273"/>
            <ac:spMk id="7" creationId="{3BE081D5-F8FA-4046-939C-513349CF239A}"/>
          </ac:spMkLst>
        </pc:spChg>
        <pc:spChg chg="mod">
          <ac:chgData name="denis-antoine Herault" userId="3e015e90d0d88aff" providerId="LiveId" clId="{B0162858-3973-4ED7-A9BB-E4D123AF0716}" dt="2023-01-10T16:44:08.543" v="255"/>
          <ac:spMkLst>
            <pc:docMk/>
            <pc:sldMk cId="2483077253" sldId="273"/>
            <ac:spMk id="8" creationId="{79B29D7E-F973-4C5F-8346-43D1E3A154A0}"/>
          </ac:spMkLst>
        </pc:spChg>
        <pc:spChg chg="mod">
          <ac:chgData name="denis-antoine Herault" userId="3e015e90d0d88aff" providerId="LiveId" clId="{B0162858-3973-4ED7-A9BB-E4D123AF0716}" dt="2023-01-10T16:54:26.988" v="344" actId="6549"/>
          <ac:spMkLst>
            <pc:docMk/>
            <pc:sldMk cId="2483077253" sldId="273"/>
            <ac:spMk id="12" creationId="{BEA0FF3A-FE75-94B1-D18D-42753ECA6E59}"/>
          </ac:spMkLst>
        </pc:spChg>
      </pc:sldChg>
      <pc:sldChg chg="modSp mod">
        <pc:chgData name="denis-antoine Herault" userId="3e015e90d0d88aff" providerId="LiveId" clId="{B0162858-3973-4ED7-A9BB-E4D123AF0716}" dt="2023-01-10T18:26:13.029" v="1924" actId="20577"/>
        <pc:sldMkLst>
          <pc:docMk/>
          <pc:sldMk cId="931545676" sldId="274"/>
        </pc:sldMkLst>
        <pc:spChg chg="mod">
          <ac:chgData name="denis-antoine Herault" userId="3e015e90d0d88aff" providerId="LiveId" clId="{B0162858-3973-4ED7-A9BB-E4D123AF0716}" dt="2023-01-10T17:06:49.537" v="700" actId="1076"/>
          <ac:spMkLst>
            <pc:docMk/>
            <pc:sldMk cId="931545676" sldId="274"/>
            <ac:spMk id="7" creationId="{BEA0FF3A-FE75-94B1-D18D-42753ECA6E59}"/>
          </ac:spMkLst>
        </pc:spChg>
        <pc:spChg chg="mod">
          <ac:chgData name="denis-antoine Herault" userId="3e015e90d0d88aff" providerId="LiveId" clId="{B0162858-3973-4ED7-A9BB-E4D123AF0716}" dt="2023-01-10T17:50:50.303" v="1006" actId="790"/>
          <ac:spMkLst>
            <pc:docMk/>
            <pc:sldMk cId="931545676" sldId="274"/>
            <ac:spMk id="8" creationId="{BEA0FF3A-FE75-94B1-D18D-42753ECA6E59}"/>
          </ac:spMkLst>
        </pc:spChg>
        <pc:spChg chg="mod">
          <ac:chgData name="denis-antoine Herault" userId="3e015e90d0d88aff" providerId="LiveId" clId="{B0162858-3973-4ED7-A9BB-E4D123AF0716}" dt="2023-01-10T18:26:13.029" v="1924" actId="20577"/>
          <ac:spMkLst>
            <pc:docMk/>
            <pc:sldMk cId="931545676" sldId="274"/>
            <ac:spMk id="9" creationId="{BEA0FF3A-FE75-94B1-D18D-42753ECA6E59}"/>
          </ac:spMkLst>
        </pc:spChg>
        <pc:spChg chg="mod">
          <ac:chgData name="denis-antoine Herault" userId="3e015e90d0d88aff" providerId="LiveId" clId="{B0162858-3973-4ED7-A9BB-E4D123AF0716}" dt="2023-01-10T17:56:56.620" v="1418" actId="20577"/>
          <ac:spMkLst>
            <pc:docMk/>
            <pc:sldMk cId="931545676" sldId="274"/>
            <ac:spMk id="10" creationId="{BEA0FF3A-FE75-94B1-D18D-42753ECA6E59}"/>
          </ac:spMkLst>
        </pc:spChg>
        <pc:spChg chg="mod">
          <ac:chgData name="denis-antoine Herault" userId="3e015e90d0d88aff" providerId="LiveId" clId="{B0162858-3973-4ED7-A9BB-E4D123AF0716}" dt="2023-01-10T17:10:01.442" v="737" actId="1076"/>
          <ac:spMkLst>
            <pc:docMk/>
            <pc:sldMk cId="931545676" sldId="274"/>
            <ac:spMk id="12" creationId="{BEA0FF3A-FE75-94B1-D18D-42753ECA6E59}"/>
          </ac:spMkLst>
        </pc:spChg>
        <pc:spChg chg="mod">
          <ac:chgData name="denis-antoine Herault" userId="3e015e90d0d88aff" providerId="LiveId" clId="{B0162858-3973-4ED7-A9BB-E4D123AF0716}" dt="2023-01-10T16:57:31.434" v="356" actId="790"/>
          <ac:spMkLst>
            <pc:docMk/>
            <pc:sldMk cId="931545676" sldId="274"/>
            <ac:spMk id="20" creationId="{BEA0FF3A-FE75-94B1-D18D-42753ECA6E59}"/>
          </ac:spMkLst>
        </pc:spChg>
        <pc:spChg chg="mod">
          <ac:chgData name="denis-antoine Herault" userId="3e015e90d0d88aff" providerId="LiveId" clId="{B0162858-3973-4ED7-A9BB-E4D123AF0716}" dt="2023-01-10T16:56:35.380" v="353" actId="790"/>
          <ac:spMkLst>
            <pc:docMk/>
            <pc:sldMk cId="931545676" sldId="274"/>
            <ac:spMk id="23" creationId="{C42946DE-FC65-4998-B172-2226DBCFDA4B}"/>
          </ac:spMkLst>
        </pc:spChg>
        <pc:spChg chg="mod">
          <ac:chgData name="denis-antoine Herault" userId="3e015e90d0d88aff" providerId="LiveId" clId="{B0162858-3973-4ED7-A9BB-E4D123AF0716}" dt="2023-01-10T16:44:08.543" v="255"/>
          <ac:spMkLst>
            <pc:docMk/>
            <pc:sldMk cId="931545676" sldId="274"/>
            <ac:spMk id="24" creationId="{92439129-E7B7-4527-966F-421049EEB89E}"/>
          </ac:spMkLst>
        </pc:spChg>
        <pc:picChg chg="mod">
          <ac:chgData name="denis-antoine Herault" userId="3e015e90d0d88aff" providerId="LiveId" clId="{B0162858-3973-4ED7-A9BB-E4D123AF0716}" dt="2023-01-10T17:07:01.641" v="702" actId="1076"/>
          <ac:picMkLst>
            <pc:docMk/>
            <pc:sldMk cId="931545676" sldId="274"/>
            <ac:picMk id="11" creationId="{00000000-0000-0000-0000-000000000000}"/>
          </ac:picMkLst>
        </pc:picChg>
        <pc:picChg chg="mod">
          <ac:chgData name="denis-antoine Herault" userId="3e015e90d0d88aff" providerId="LiveId" clId="{B0162858-3973-4ED7-A9BB-E4D123AF0716}" dt="2023-01-10T17:07:29.303" v="707" actId="1076"/>
          <ac:picMkLst>
            <pc:docMk/>
            <pc:sldMk cId="931545676" sldId="274"/>
            <ac:picMk id="21" creationId="{B22D7396-64A5-6C44-8C40-D5CED5192B87}"/>
          </ac:picMkLst>
        </pc:picChg>
        <pc:picChg chg="mod">
          <ac:chgData name="denis-antoine Herault" userId="3e015e90d0d88aff" providerId="LiveId" clId="{B0162858-3973-4ED7-A9BB-E4D123AF0716}" dt="2023-01-10T17:07:26.293" v="706" actId="1076"/>
          <ac:picMkLst>
            <pc:docMk/>
            <pc:sldMk cId="931545676" sldId="274"/>
            <ac:picMk id="22" creationId="{00000000-0000-0000-0000-000000000000}"/>
          </ac:picMkLst>
        </pc:picChg>
      </pc:sldChg>
      <pc:sldChg chg="modSp mod">
        <pc:chgData name="denis-antoine Herault" userId="3e015e90d0d88aff" providerId="LiveId" clId="{B0162858-3973-4ED7-A9BB-E4D123AF0716}" dt="2023-01-12T17:04:21.211" v="2603" actId="20577"/>
        <pc:sldMkLst>
          <pc:docMk/>
          <pc:sldMk cId="131535895" sldId="275"/>
        </pc:sldMkLst>
        <pc:spChg chg="mod">
          <ac:chgData name="denis-antoine Herault" userId="3e015e90d0d88aff" providerId="LiveId" clId="{B0162858-3973-4ED7-A9BB-E4D123AF0716}" dt="2023-01-12T17:04:21.211" v="2603" actId="20577"/>
          <ac:spMkLst>
            <pc:docMk/>
            <pc:sldMk cId="131535895" sldId="275"/>
            <ac:spMk id="7" creationId="{25428F14-25ED-43DA-7F9A-9BB54D0C93D2}"/>
          </ac:spMkLst>
        </pc:spChg>
        <pc:spChg chg="mod">
          <ac:chgData name="denis-antoine Herault" userId="3e015e90d0d88aff" providerId="LiveId" clId="{B0162858-3973-4ED7-A9BB-E4D123AF0716}" dt="2023-01-10T16:44:08.543" v="255"/>
          <ac:spMkLst>
            <pc:docMk/>
            <pc:sldMk cId="131535895" sldId="275"/>
            <ac:spMk id="8" creationId="{5AE414B7-CF0B-4401-ACAC-869C8B7213C2}"/>
          </ac:spMkLst>
        </pc:spChg>
        <pc:spChg chg="mod">
          <ac:chgData name="denis-antoine Herault" userId="3e015e90d0d88aff" providerId="LiveId" clId="{B0162858-3973-4ED7-A9BB-E4D123AF0716}" dt="2023-01-10T18:05:59.991" v="1443" actId="113"/>
          <ac:spMkLst>
            <pc:docMk/>
            <pc:sldMk cId="131535895" sldId="275"/>
            <ac:spMk id="10" creationId="{2BDFE02E-4A34-4A55-A601-7939B1E4C443}"/>
          </ac:spMkLst>
        </pc:spChg>
        <pc:spChg chg="mod">
          <ac:chgData name="denis-antoine Herault" userId="3e015e90d0d88aff" providerId="LiveId" clId="{B0162858-3973-4ED7-A9BB-E4D123AF0716}" dt="2023-01-10T18:05:13.639" v="1440" actId="6549"/>
          <ac:spMkLst>
            <pc:docMk/>
            <pc:sldMk cId="131535895" sldId="275"/>
            <ac:spMk id="12" creationId="{BEA0FF3A-FE75-94B1-D18D-42753ECA6E59}"/>
          </ac:spMkLst>
        </pc:spChg>
      </pc:sldChg>
      <pc:sldChg chg="modSp mod">
        <pc:chgData name="denis-antoine Herault" userId="3e015e90d0d88aff" providerId="LiveId" clId="{B0162858-3973-4ED7-A9BB-E4D123AF0716}" dt="2023-01-10T18:11:37.338" v="1624" actId="790"/>
        <pc:sldMkLst>
          <pc:docMk/>
          <pc:sldMk cId="3803287599" sldId="276"/>
        </pc:sldMkLst>
        <pc:spChg chg="mod">
          <ac:chgData name="denis-antoine Herault" userId="3e015e90d0d88aff" providerId="LiveId" clId="{B0162858-3973-4ED7-A9BB-E4D123AF0716}" dt="2023-01-10T18:11:37.338" v="1624" actId="790"/>
          <ac:spMkLst>
            <pc:docMk/>
            <pc:sldMk cId="3803287599" sldId="276"/>
            <ac:spMk id="6" creationId="{D9FF82F9-7E60-41DE-B004-709E3A32CE22}"/>
          </ac:spMkLst>
        </pc:spChg>
        <pc:spChg chg="mod">
          <ac:chgData name="denis-antoine Herault" userId="3e015e90d0d88aff" providerId="LiveId" clId="{B0162858-3973-4ED7-A9BB-E4D123AF0716}" dt="2023-01-10T18:08:01.854" v="1508" actId="20577"/>
          <ac:spMkLst>
            <pc:docMk/>
            <pc:sldMk cId="3803287599" sldId="276"/>
            <ac:spMk id="7" creationId="{25428F14-25ED-43DA-7F9A-9BB54D0C93D2}"/>
          </ac:spMkLst>
        </pc:spChg>
        <pc:spChg chg="mod">
          <ac:chgData name="denis-antoine Herault" userId="3e015e90d0d88aff" providerId="LiveId" clId="{B0162858-3973-4ED7-A9BB-E4D123AF0716}" dt="2023-01-10T18:08:18.579" v="1532" actId="20577"/>
          <ac:spMkLst>
            <pc:docMk/>
            <pc:sldMk cId="3803287599" sldId="276"/>
            <ac:spMk id="12" creationId="{BEA0FF3A-FE75-94B1-D18D-42753ECA6E59}"/>
          </ac:spMkLst>
        </pc:spChg>
        <pc:spChg chg="mod">
          <ac:chgData name="denis-antoine Herault" userId="3e015e90d0d88aff" providerId="LiveId" clId="{B0162858-3973-4ED7-A9BB-E4D123AF0716}" dt="2023-01-10T16:44:08.543" v="255"/>
          <ac:spMkLst>
            <pc:docMk/>
            <pc:sldMk cId="3803287599" sldId="276"/>
            <ac:spMk id="13" creationId="{5F450C45-1220-4FC8-8A0E-ACE7C30C0166}"/>
          </ac:spMkLst>
        </pc:spChg>
      </pc:sldChg>
      <pc:sldChg chg="modSp mod">
        <pc:chgData name="denis-antoine Herault" userId="3e015e90d0d88aff" providerId="LiveId" clId="{B0162858-3973-4ED7-A9BB-E4D123AF0716}" dt="2023-01-10T18:22:49.508" v="1829" actId="20577"/>
        <pc:sldMkLst>
          <pc:docMk/>
          <pc:sldMk cId="623721581" sldId="277"/>
        </pc:sldMkLst>
        <pc:spChg chg="mod">
          <ac:chgData name="denis-antoine Herault" userId="3e015e90d0d88aff" providerId="LiveId" clId="{B0162858-3973-4ED7-A9BB-E4D123AF0716}" dt="2023-01-10T18:19:49.722" v="1783" actId="20577"/>
          <ac:spMkLst>
            <pc:docMk/>
            <pc:sldMk cId="623721581" sldId="277"/>
            <ac:spMk id="7" creationId="{25428F14-25ED-43DA-7F9A-9BB54D0C93D2}"/>
          </ac:spMkLst>
        </pc:spChg>
        <pc:spChg chg="mod">
          <ac:chgData name="denis-antoine Herault" userId="3e015e90d0d88aff" providerId="LiveId" clId="{B0162858-3973-4ED7-A9BB-E4D123AF0716}" dt="2023-01-10T16:44:08.543" v="255"/>
          <ac:spMkLst>
            <pc:docMk/>
            <pc:sldMk cId="623721581" sldId="277"/>
            <ac:spMk id="8" creationId="{7ABBC5D6-1EF8-4E57-A9E7-FAD5E80B2E16}"/>
          </ac:spMkLst>
        </pc:spChg>
        <pc:spChg chg="mod">
          <ac:chgData name="denis-antoine Herault" userId="3e015e90d0d88aff" providerId="LiveId" clId="{B0162858-3973-4ED7-A9BB-E4D123AF0716}" dt="2023-01-10T18:22:49.508" v="1829" actId="20577"/>
          <ac:spMkLst>
            <pc:docMk/>
            <pc:sldMk cId="623721581" sldId="277"/>
            <ac:spMk id="12" creationId="{BEA0FF3A-FE75-94B1-D18D-42753ECA6E59}"/>
          </ac:spMkLst>
        </pc:spChg>
      </pc:sldChg>
      <pc:sldChg chg="modSp mod">
        <pc:chgData name="denis-antoine Herault" userId="3e015e90d0d88aff" providerId="LiveId" clId="{B0162858-3973-4ED7-A9BB-E4D123AF0716}" dt="2023-01-12T14:40:21.791" v="2599" actId="20577"/>
        <pc:sldMkLst>
          <pc:docMk/>
          <pc:sldMk cId="2384710353" sldId="278"/>
        </pc:sldMkLst>
        <pc:spChg chg="mod">
          <ac:chgData name="denis-antoine Herault" userId="3e015e90d0d88aff" providerId="LiveId" clId="{B0162858-3973-4ED7-A9BB-E4D123AF0716}" dt="2023-01-10T18:25:01.844" v="1886" actId="20577"/>
          <ac:spMkLst>
            <pc:docMk/>
            <pc:sldMk cId="2384710353" sldId="278"/>
            <ac:spMk id="7" creationId="{25428F14-25ED-43DA-7F9A-9BB54D0C93D2}"/>
          </ac:spMkLst>
        </pc:spChg>
        <pc:spChg chg="mod">
          <ac:chgData name="denis-antoine Herault" userId="3e015e90d0d88aff" providerId="LiveId" clId="{B0162858-3973-4ED7-A9BB-E4D123AF0716}" dt="2023-01-10T16:44:08.543" v="255"/>
          <ac:spMkLst>
            <pc:docMk/>
            <pc:sldMk cId="2384710353" sldId="278"/>
            <ac:spMk id="11" creationId="{56CED5BB-F0C4-4076-88DE-22327000BB9E}"/>
          </ac:spMkLst>
        </pc:spChg>
        <pc:spChg chg="mod">
          <ac:chgData name="denis-antoine Herault" userId="3e015e90d0d88aff" providerId="LiveId" clId="{B0162858-3973-4ED7-A9BB-E4D123AF0716}" dt="2023-01-12T14:40:21.791" v="2599" actId="20577"/>
          <ac:spMkLst>
            <pc:docMk/>
            <pc:sldMk cId="2384710353" sldId="278"/>
            <ac:spMk id="12" creationId="{BEA0FF3A-FE75-94B1-D18D-42753ECA6E59}"/>
          </ac:spMkLst>
        </pc:spChg>
        <pc:picChg chg="mod">
          <ac:chgData name="denis-antoine Herault" userId="3e015e90d0d88aff" providerId="LiveId" clId="{B0162858-3973-4ED7-A9BB-E4D123AF0716}" dt="2023-01-10T18:28:33.497" v="1934" actId="1076"/>
          <ac:picMkLst>
            <pc:docMk/>
            <pc:sldMk cId="2384710353" sldId="278"/>
            <ac:picMk id="8" creationId="{0351A207-7EF1-46BA-953B-CECF6A0A5CE6}"/>
          </ac:picMkLst>
        </pc:picChg>
        <pc:picChg chg="mod">
          <ac:chgData name="denis-antoine Herault" userId="3e015e90d0d88aff" providerId="LiveId" clId="{B0162858-3973-4ED7-A9BB-E4D123AF0716}" dt="2023-01-10T18:28:15.377" v="1932" actId="1076"/>
          <ac:picMkLst>
            <pc:docMk/>
            <pc:sldMk cId="2384710353" sldId="278"/>
            <ac:picMk id="10" creationId="{0351A207-7EF1-46BA-953B-CECF6A0A5CE6}"/>
          </ac:picMkLst>
        </pc:picChg>
      </pc:sldChg>
      <pc:sldChg chg="modSp mod">
        <pc:chgData name="denis-antoine Herault" userId="3e015e90d0d88aff" providerId="LiveId" clId="{B0162858-3973-4ED7-A9BB-E4D123AF0716}" dt="2023-01-10T18:33:54.101" v="2149" actId="790"/>
        <pc:sldMkLst>
          <pc:docMk/>
          <pc:sldMk cId="1274063512" sldId="279"/>
        </pc:sldMkLst>
        <pc:spChg chg="mod">
          <ac:chgData name="denis-antoine Herault" userId="3e015e90d0d88aff" providerId="LiveId" clId="{B0162858-3973-4ED7-A9BB-E4D123AF0716}" dt="2023-01-10T18:33:54.101" v="2149" actId="790"/>
          <ac:spMkLst>
            <pc:docMk/>
            <pc:sldMk cId="1274063512" sldId="279"/>
            <ac:spMk id="7" creationId="{25428F14-25ED-43DA-7F9A-9BB54D0C93D2}"/>
          </ac:spMkLst>
        </pc:spChg>
        <pc:spChg chg="mod">
          <ac:chgData name="denis-antoine Herault" userId="3e015e90d0d88aff" providerId="LiveId" clId="{B0162858-3973-4ED7-A9BB-E4D123AF0716}" dt="2023-01-10T16:44:08.543" v="255"/>
          <ac:spMkLst>
            <pc:docMk/>
            <pc:sldMk cId="1274063512" sldId="279"/>
            <ac:spMk id="8" creationId="{AAA04D53-6D81-4115-917D-A875C894D3EB}"/>
          </ac:spMkLst>
        </pc:spChg>
        <pc:spChg chg="mod">
          <ac:chgData name="denis-antoine Herault" userId="3e015e90d0d88aff" providerId="LiveId" clId="{B0162858-3973-4ED7-A9BB-E4D123AF0716}" dt="2023-01-10T18:33:39.939" v="2148" actId="6549"/>
          <ac:spMkLst>
            <pc:docMk/>
            <pc:sldMk cId="1274063512" sldId="279"/>
            <ac:spMk id="12" creationId="{BEA0FF3A-FE75-94B1-D18D-42753ECA6E59}"/>
          </ac:spMkLst>
        </pc:spChg>
      </pc:sldChg>
      <pc:sldChg chg="modSp mod">
        <pc:chgData name="denis-antoine Herault" userId="3e015e90d0d88aff" providerId="LiveId" clId="{B0162858-3973-4ED7-A9BB-E4D123AF0716}" dt="2023-01-12T14:44:35.346" v="2602" actId="790"/>
        <pc:sldMkLst>
          <pc:docMk/>
          <pc:sldMk cId="749400683" sldId="280"/>
        </pc:sldMkLst>
        <pc:spChg chg="mod">
          <ac:chgData name="denis-antoine Herault" userId="3e015e90d0d88aff" providerId="LiveId" clId="{B0162858-3973-4ED7-A9BB-E4D123AF0716}" dt="2023-01-10T18:51:49.517" v="2453" actId="6549"/>
          <ac:spMkLst>
            <pc:docMk/>
            <pc:sldMk cId="749400683" sldId="280"/>
            <ac:spMk id="12" creationId="{BEA0FF3A-FE75-94B1-D18D-42753ECA6E59}"/>
          </ac:spMkLst>
        </pc:spChg>
        <pc:spChg chg="mod">
          <ac:chgData name="denis-antoine Herault" userId="3e015e90d0d88aff" providerId="LiveId" clId="{B0162858-3973-4ED7-A9BB-E4D123AF0716}" dt="2023-01-10T18:52:52.386" v="2457" actId="6549"/>
          <ac:spMkLst>
            <pc:docMk/>
            <pc:sldMk cId="749400683" sldId="280"/>
            <ac:spMk id="15" creationId="{00000000-0000-0000-0000-000000000000}"/>
          </ac:spMkLst>
        </pc:spChg>
        <pc:spChg chg="mod">
          <ac:chgData name="denis-antoine Herault" userId="3e015e90d0d88aff" providerId="LiveId" clId="{B0162858-3973-4ED7-A9BB-E4D123AF0716}" dt="2023-01-10T18:52:20.093" v="2455" actId="6549"/>
          <ac:spMkLst>
            <pc:docMk/>
            <pc:sldMk cId="749400683" sldId="280"/>
            <ac:spMk id="17" creationId="{00000000-0000-0000-0000-000000000000}"/>
          </ac:spMkLst>
        </pc:spChg>
        <pc:spChg chg="mod">
          <ac:chgData name="denis-antoine Herault" userId="3e015e90d0d88aff" providerId="LiveId" clId="{B0162858-3973-4ED7-A9BB-E4D123AF0716}" dt="2023-01-12T14:44:35.346" v="2602" actId="790"/>
          <ac:spMkLst>
            <pc:docMk/>
            <pc:sldMk cId="749400683" sldId="280"/>
            <ac:spMk id="19" creationId="{25428F14-25ED-43DA-7F9A-9BB54D0C93D2}"/>
          </ac:spMkLst>
        </pc:spChg>
        <pc:spChg chg="mod">
          <ac:chgData name="denis-antoine Herault" userId="3e015e90d0d88aff" providerId="LiveId" clId="{B0162858-3973-4ED7-A9BB-E4D123AF0716}" dt="2023-01-10T16:46:28.693" v="259"/>
          <ac:spMkLst>
            <pc:docMk/>
            <pc:sldMk cId="749400683" sldId="280"/>
            <ac:spMk id="20" creationId="{AC0AEEBB-7A20-4A78-8FF2-DF3897AB93CB}"/>
          </ac:spMkLst>
        </pc:spChg>
      </pc:sldChg>
      <pc:sldChg chg="modSp mod">
        <pc:chgData name="denis-antoine Herault" userId="3e015e90d0d88aff" providerId="LiveId" clId="{B0162858-3973-4ED7-A9BB-E4D123AF0716}" dt="2023-01-10T18:57:28.055" v="2471" actId="6549"/>
        <pc:sldMkLst>
          <pc:docMk/>
          <pc:sldMk cId="633090967" sldId="281"/>
        </pc:sldMkLst>
        <pc:spChg chg="mod">
          <ac:chgData name="denis-antoine Herault" userId="3e015e90d0d88aff" providerId="LiveId" clId="{B0162858-3973-4ED7-A9BB-E4D123AF0716}" dt="2023-01-10T16:46:28.693" v="259"/>
          <ac:spMkLst>
            <pc:docMk/>
            <pc:sldMk cId="633090967" sldId="281"/>
            <ac:spMk id="7" creationId="{BD2A793C-B85F-4B34-B815-A63EC6F78F42}"/>
          </ac:spMkLst>
        </pc:spChg>
        <pc:spChg chg="mod">
          <ac:chgData name="denis-antoine Herault" userId="3e015e90d0d88aff" providerId="LiveId" clId="{B0162858-3973-4ED7-A9BB-E4D123AF0716}" dt="2023-01-10T18:57:28.055" v="2471" actId="6549"/>
          <ac:spMkLst>
            <pc:docMk/>
            <pc:sldMk cId="633090967" sldId="281"/>
            <ac:spMk id="12" creationId="{BEA0FF3A-FE75-94B1-D18D-42753ECA6E59}"/>
          </ac:spMkLst>
        </pc:spChg>
        <pc:spChg chg="mod">
          <ac:chgData name="denis-antoine Herault" userId="3e015e90d0d88aff" providerId="LiveId" clId="{B0162858-3973-4ED7-A9BB-E4D123AF0716}" dt="2023-01-10T18:53:44.254" v="2458" actId="790"/>
          <ac:spMkLst>
            <pc:docMk/>
            <pc:sldMk cId="633090967" sldId="281"/>
            <ac:spMk id="19" creationId="{25428F14-25ED-43DA-7F9A-9BB54D0C93D2}"/>
          </ac:spMkLst>
        </pc:spChg>
      </pc:sldChg>
      <pc:sldChg chg="modSp mod">
        <pc:chgData name="denis-antoine Herault" userId="3e015e90d0d88aff" providerId="LiveId" clId="{B0162858-3973-4ED7-A9BB-E4D123AF0716}" dt="2023-01-10T18:59:19.888" v="2477" actId="6549"/>
        <pc:sldMkLst>
          <pc:docMk/>
          <pc:sldMk cId="2719709771" sldId="282"/>
        </pc:sldMkLst>
        <pc:spChg chg="mod">
          <ac:chgData name="denis-antoine Herault" userId="3e015e90d0d88aff" providerId="LiveId" clId="{B0162858-3973-4ED7-A9BB-E4D123AF0716}" dt="2023-01-10T16:46:28.693" v="259"/>
          <ac:spMkLst>
            <pc:docMk/>
            <pc:sldMk cId="2719709771" sldId="282"/>
            <ac:spMk id="7" creationId="{10313F45-F016-4A8F-8B1F-021D46F72E22}"/>
          </ac:spMkLst>
        </pc:spChg>
        <pc:spChg chg="mod">
          <ac:chgData name="denis-antoine Herault" userId="3e015e90d0d88aff" providerId="LiveId" clId="{B0162858-3973-4ED7-A9BB-E4D123AF0716}" dt="2023-01-10T18:59:19.888" v="2477" actId="6549"/>
          <ac:spMkLst>
            <pc:docMk/>
            <pc:sldMk cId="2719709771" sldId="282"/>
            <ac:spMk id="12" creationId="{BEA0FF3A-FE75-94B1-D18D-42753ECA6E59}"/>
          </ac:spMkLst>
        </pc:spChg>
        <pc:spChg chg="mod">
          <ac:chgData name="denis-antoine Herault" userId="3e015e90d0d88aff" providerId="LiveId" clId="{B0162858-3973-4ED7-A9BB-E4D123AF0716}" dt="2023-01-10T18:57:45.399" v="2472" actId="790"/>
          <ac:spMkLst>
            <pc:docMk/>
            <pc:sldMk cId="2719709771" sldId="282"/>
            <ac:spMk id="19" creationId="{25428F14-25ED-43DA-7F9A-9BB54D0C93D2}"/>
          </ac:spMkLst>
        </pc:spChg>
      </pc:sldChg>
      <pc:sldChg chg="modSp mod">
        <pc:chgData name="denis-antoine Herault" userId="3e015e90d0d88aff" providerId="LiveId" clId="{B0162858-3973-4ED7-A9BB-E4D123AF0716}" dt="2023-01-10T18:44:30.829" v="2430" actId="790"/>
        <pc:sldMkLst>
          <pc:docMk/>
          <pc:sldMk cId="1393946074" sldId="283"/>
        </pc:sldMkLst>
        <pc:spChg chg="mod">
          <ac:chgData name="denis-antoine Herault" userId="3e015e90d0d88aff" providerId="LiveId" clId="{B0162858-3973-4ED7-A9BB-E4D123AF0716}" dt="2023-01-10T16:45:09.157" v="257"/>
          <ac:spMkLst>
            <pc:docMk/>
            <pc:sldMk cId="1393946074" sldId="283"/>
            <ac:spMk id="7" creationId="{7B7296FB-3232-C13F-255E-186071DBEF5C}"/>
          </ac:spMkLst>
        </pc:spChg>
        <pc:spChg chg="mod">
          <ac:chgData name="denis-antoine Herault" userId="3e015e90d0d88aff" providerId="LiveId" clId="{B0162858-3973-4ED7-A9BB-E4D123AF0716}" dt="2023-01-10T18:44:30.829" v="2430" actId="790"/>
          <ac:spMkLst>
            <pc:docMk/>
            <pc:sldMk cId="1393946074" sldId="283"/>
            <ac:spMk id="8" creationId="{9083681D-DD75-7DD7-C942-B30EB6AECC25}"/>
          </ac:spMkLst>
        </pc:spChg>
        <pc:spChg chg="mod">
          <ac:chgData name="denis-antoine Herault" userId="3e015e90d0d88aff" providerId="LiveId" clId="{B0162858-3973-4ED7-A9BB-E4D123AF0716}" dt="2023-01-10T18:44:02.300" v="2403" actId="20577"/>
          <ac:spMkLst>
            <pc:docMk/>
            <pc:sldMk cId="1393946074" sldId="283"/>
            <ac:spMk id="9" creationId="{714771B9-E63D-4C09-2393-F994D3CA459D}"/>
          </ac:spMkLst>
        </pc:spChg>
        <pc:spChg chg="mod">
          <ac:chgData name="denis-antoine Herault" userId="3e015e90d0d88aff" providerId="LiveId" clId="{B0162858-3973-4ED7-A9BB-E4D123AF0716}" dt="2023-01-10T18:42:59.943" v="2376" actId="1076"/>
          <ac:spMkLst>
            <pc:docMk/>
            <pc:sldMk cId="1393946074" sldId="283"/>
            <ac:spMk id="11" creationId="{64C21500-1263-6248-99FD-98873FFA3781}"/>
          </ac:spMkLst>
        </pc:spChg>
        <pc:spChg chg="mod">
          <ac:chgData name="denis-antoine Herault" userId="3e015e90d0d88aff" providerId="LiveId" clId="{B0162858-3973-4ED7-A9BB-E4D123AF0716}" dt="2023-01-10T18:43:37.616" v="2382" actId="790"/>
          <ac:spMkLst>
            <pc:docMk/>
            <pc:sldMk cId="1393946074" sldId="283"/>
            <ac:spMk id="12" creationId="{C1345270-AECB-EDF9-E157-4101DA722EC9}"/>
          </ac:spMkLst>
        </pc:spChg>
        <pc:spChg chg="mod">
          <ac:chgData name="denis-antoine Herault" userId="3e015e90d0d88aff" providerId="LiveId" clId="{B0162858-3973-4ED7-A9BB-E4D123AF0716}" dt="2023-01-10T18:43:22.163" v="2379" actId="1076"/>
          <ac:spMkLst>
            <pc:docMk/>
            <pc:sldMk cId="1393946074" sldId="283"/>
            <ac:spMk id="13" creationId="{FB1A375B-5AA4-3DC2-7382-9EC9ED6B8F91}"/>
          </ac:spMkLst>
        </pc:spChg>
        <pc:spChg chg="mod">
          <ac:chgData name="denis-antoine Herault" userId="3e015e90d0d88aff" providerId="LiveId" clId="{B0162858-3973-4ED7-A9BB-E4D123AF0716}" dt="2023-01-10T18:38:32.608" v="2220" actId="790"/>
          <ac:spMkLst>
            <pc:docMk/>
            <pc:sldMk cId="1393946074" sldId="283"/>
            <ac:spMk id="14" creationId="{DA6C0C95-1DE1-0DC8-9E68-D5E6260D13F9}"/>
          </ac:spMkLst>
        </pc:spChg>
        <pc:spChg chg="mod">
          <ac:chgData name="denis-antoine Herault" userId="3e015e90d0d88aff" providerId="LiveId" clId="{B0162858-3973-4ED7-A9BB-E4D123AF0716}" dt="2023-01-10T16:45:09.157" v="257"/>
          <ac:spMkLst>
            <pc:docMk/>
            <pc:sldMk cId="1393946074" sldId="283"/>
            <ac:spMk id="17" creationId="{FC7E83DD-3641-D2F1-E241-532A461817B2}"/>
          </ac:spMkLst>
        </pc:spChg>
        <pc:spChg chg="mod">
          <ac:chgData name="denis-antoine Herault" userId="3e015e90d0d88aff" providerId="LiveId" clId="{B0162858-3973-4ED7-A9BB-E4D123AF0716}" dt="2023-01-10T16:45:09.157" v="257"/>
          <ac:spMkLst>
            <pc:docMk/>
            <pc:sldMk cId="1393946074" sldId="283"/>
            <ac:spMk id="20" creationId="{953B3577-D9C0-67CB-B8BD-0E33B29CFE77}"/>
          </ac:spMkLst>
        </pc:spChg>
        <pc:spChg chg="mod">
          <ac:chgData name="denis-antoine Herault" userId="3e015e90d0d88aff" providerId="LiveId" clId="{B0162858-3973-4ED7-A9BB-E4D123AF0716}" dt="2023-01-10T18:40:03.511" v="2243" actId="1076"/>
          <ac:spMkLst>
            <pc:docMk/>
            <pc:sldMk cId="1393946074" sldId="283"/>
            <ac:spMk id="21" creationId="{D4275EA0-5D83-57E3-4C70-3D5BE7896015}"/>
          </ac:spMkLst>
        </pc:spChg>
        <pc:spChg chg="mod">
          <ac:chgData name="denis-antoine Herault" userId="3e015e90d0d88aff" providerId="LiveId" clId="{B0162858-3973-4ED7-A9BB-E4D123AF0716}" dt="2023-01-10T18:40:11.879" v="2244" actId="790"/>
          <ac:spMkLst>
            <pc:docMk/>
            <pc:sldMk cId="1393946074" sldId="283"/>
            <ac:spMk id="22" creationId="{C19CE81B-88B7-56D0-835C-580EF1D39AEA}"/>
          </ac:spMkLst>
        </pc:spChg>
        <pc:spChg chg="mod">
          <ac:chgData name="denis-antoine Herault" userId="3e015e90d0d88aff" providerId="LiveId" clId="{B0162858-3973-4ED7-A9BB-E4D123AF0716}" dt="2023-01-10T18:41:11.895" v="2252" actId="6549"/>
          <ac:spMkLst>
            <pc:docMk/>
            <pc:sldMk cId="1393946074" sldId="283"/>
            <ac:spMk id="24" creationId="{64E2E20B-DA1F-09F0-F092-713BEF926EBD}"/>
          </ac:spMkLst>
        </pc:spChg>
        <pc:spChg chg="mod">
          <ac:chgData name="denis-antoine Herault" userId="3e015e90d0d88aff" providerId="LiveId" clId="{B0162858-3973-4ED7-A9BB-E4D123AF0716}" dt="2023-01-10T18:40:47.350" v="2250" actId="20577"/>
          <ac:spMkLst>
            <pc:docMk/>
            <pc:sldMk cId="1393946074" sldId="283"/>
            <ac:spMk id="25" creationId="{DC5D6AA9-5455-9552-81E8-CF2B76572622}"/>
          </ac:spMkLst>
        </pc:spChg>
        <pc:grpChg chg="mod">
          <ac:chgData name="denis-antoine Herault" userId="3e015e90d0d88aff" providerId="LiveId" clId="{B0162858-3973-4ED7-A9BB-E4D123AF0716}" dt="2023-01-10T16:45:09.157" v="257"/>
          <ac:grpSpMkLst>
            <pc:docMk/>
            <pc:sldMk cId="1393946074" sldId="283"/>
            <ac:grpSpMk id="3" creationId="{00000000-0000-0000-0000-000000000000}"/>
          </ac:grpSpMkLst>
        </pc:grpChg>
        <pc:picChg chg="mod">
          <ac:chgData name="denis-antoine Herault" userId="3e015e90d0d88aff" providerId="LiveId" clId="{B0162858-3973-4ED7-A9BB-E4D123AF0716}" dt="2023-01-10T18:43:51.971" v="2384" actId="1076"/>
          <ac:picMkLst>
            <pc:docMk/>
            <pc:sldMk cId="1393946074" sldId="283"/>
            <ac:picMk id="10" creationId="{8FDD19C1-4B3B-771F-1F06-40825471DDAC}"/>
          </ac:picMkLst>
        </pc:picChg>
        <pc:picChg chg="mod">
          <ac:chgData name="denis-antoine Herault" userId="3e015e90d0d88aff" providerId="LiveId" clId="{B0162858-3973-4ED7-A9BB-E4D123AF0716}" dt="2023-01-10T18:43:25.111" v="2380" actId="1076"/>
          <ac:picMkLst>
            <pc:docMk/>
            <pc:sldMk cId="1393946074" sldId="283"/>
            <ac:picMk id="15" creationId="{8D6D0D9E-DBFA-819B-38BF-FFC164A5E1B1}"/>
          </ac:picMkLst>
        </pc:picChg>
        <pc:picChg chg="mod">
          <ac:chgData name="denis-antoine Herault" userId="3e015e90d0d88aff" providerId="LiveId" clId="{B0162858-3973-4ED7-A9BB-E4D123AF0716}" dt="2023-01-10T18:39:33.228" v="2240" actId="1076"/>
          <ac:picMkLst>
            <pc:docMk/>
            <pc:sldMk cId="1393946074" sldId="283"/>
            <ac:picMk id="23" creationId="{194018B4-B354-3889-61E1-72BFFF89DBEB}"/>
          </ac:picMkLst>
        </pc:picChg>
        <pc:picChg chg="mod">
          <ac:chgData name="denis-antoine Herault" userId="3e015e90d0d88aff" providerId="LiveId" clId="{B0162858-3973-4ED7-A9BB-E4D123AF0716}" dt="2023-01-10T16:45:09.157" v="257"/>
          <ac:picMkLst>
            <pc:docMk/>
            <pc:sldMk cId="1393946074" sldId="283"/>
            <ac:picMk id="26" creationId="{49413C0B-8236-CA4A-DD00-985667C34D37}"/>
          </ac:picMkLst>
        </pc:picChg>
      </pc:sldChg>
      <pc:sldChg chg="modSp mod">
        <pc:chgData name="denis-antoine Herault" userId="3e015e90d0d88aff" providerId="LiveId" clId="{B0162858-3973-4ED7-A9BB-E4D123AF0716}" dt="2023-01-10T16:56:14.057" v="352" actId="6549"/>
        <pc:sldMkLst>
          <pc:docMk/>
          <pc:sldMk cId="1396099097" sldId="284"/>
        </pc:sldMkLst>
        <pc:spChg chg="mod">
          <ac:chgData name="denis-antoine Herault" userId="3e015e90d0d88aff" providerId="LiveId" clId="{B0162858-3973-4ED7-A9BB-E4D123AF0716}" dt="2023-01-10T16:44:43.868" v="256"/>
          <ac:spMkLst>
            <pc:docMk/>
            <pc:sldMk cId="1396099097" sldId="284"/>
            <ac:spMk id="7" creationId="{3BE081D5-F8FA-4046-939C-513349CF239A}"/>
          </ac:spMkLst>
        </pc:spChg>
        <pc:spChg chg="mod">
          <ac:chgData name="denis-antoine Herault" userId="3e015e90d0d88aff" providerId="LiveId" clId="{B0162858-3973-4ED7-A9BB-E4D123AF0716}" dt="2023-01-10T16:44:08.543" v="255"/>
          <ac:spMkLst>
            <pc:docMk/>
            <pc:sldMk cId="1396099097" sldId="284"/>
            <ac:spMk id="8" creationId="{79B29D7E-F973-4C5F-8346-43D1E3A154A0}"/>
          </ac:spMkLst>
        </pc:spChg>
        <pc:spChg chg="mod">
          <ac:chgData name="denis-antoine Herault" userId="3e015e90d0d88aff" providerId="LiveId" clId="{B0162858-3973-4ED7-A9BB-E4D123AF0716}" dt="2023-01-10T16:56:14.057" v="352" actId="6549"/>
          <ac:spMkLst>
            <pc:docMk/>
            <pc:sldMk cId="1396099097" sldId="284"/>
            <ac:spMk id="12" creationId="{BEA0FF3A-FE75-94B1-D18D-42753ECA6E59}"/>
          </ac:spMkLst>
        </pc:spChg>
      </pc:sldChg>
      <pc:sldChg chg="modSp mod">
        <pc:chgData name="denis-antoine Herault" userId="3e015e90d0d88aff" providerId="LiveId" clId="{B0162858-3973-4ED7-A9BB-E4D123AF0716}" dt="2023-01-10T18:19:12.207" v="1752" actId="6549"/>
        <pc:sldMkLst>
          <pc:docMk/>
          <pc:sldMk cId="3623016541" sldId="285"/>
        </pc:sldMkLst>
        <pc:spChg chg="mod">
          <ac:chgData name="denis-antoine Herault" userId="3e015e90d0d88aff" providerId="LiveId" clId="{B0162858-3973-4ED7-A9BB-E4D123AF0716}" dt="2023-01-10T18:12:26.465" v="1638" actId="790"/>
          <ac:spMkLst>
            <pc:docMk/>
            <pc:sldMk cId="3623016541" sldId="285"/>
            <ac:spMk id="7" creationId="{25428F14-25ED-43DA-7F9A-9BB54D0C93D2}"/>
          </ac:spMkLst>
        </pc:spChg>
        <pc:spChg chg="mod">
          <ac:chgData name="denis-antoine Herault" userId="3e015e90d0d88aff" providerId="LiveId" clId="{B0162858-3973-4ED7-A9BB-E4D123AF0716}" dt="2023-01-10T18:19:12.207" v="1752" actId="6549"/>
          <ac:spMkLst>
            <pc:docMk/>
            <pc:sldMk cId="3623016541" sldId="285"/>
            <ac:spMk id="10" creationId="{156CE2F5-054A-432F-97A0-0C93B07484AE}"/>
          </ac:spMkLst>
        </pc:spChg>
        <pc:spChg chg="mod">
          <ac:chgData name="denis-antoine Herault" userId="3e015e90d0d88aff" providerId="LiveId" clId="{B0162858-3973-4ED7-A9BB-E4D123AF0716}" dt="2023-01-10T18:17:05.224" v="1750" actId="6549"/>
          <ac:spMkLst>
            <pc:docMk/>
            <pc:sldMk cId="3623016541" sldId="285"/>
            <ac:spMk id="12" creationId="{BEA0FF3A-FE75-94B1-D18D-42753ECA6E59}"/>
          </ac:spMkLst>
        </pc:spChg>
        <pc:spChg chg="mod">
          <ac:chgData name="denis-antoine Herault" userId="3e015e90d0d88aff" providerId="LiveId" clId="{B0162858-3973-4ED7-A9BB-E4D123AF0716}" dt="2023-01-10T16:44:08.543" v="255"/>
          <ac:spMkLst>
            <pc:docMk/>
            <pc:sldMk cId="3623016541" sldId="285"/>
            <ac:spMk id="13" creationId="{5F450C45-1220-4FC8-8A0E-ACE7C30C016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4f-network.e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wipo.int/madrid/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ur-lex.europa.eu/legal-content/EN/ALL/?uri=celex:32008R059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4f-network.e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ipo.int/about-ip/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wipo.int/about-ip/en/"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505200" y="6438900"/>
            <a:ext cx="11277600" cy="2123658"/>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fr-FR"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Titre du module de formation</a:t>
            </a:r>
            <a:r>
              <a:rPr lang="en-US"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ctr">
              <a:spcBef>
                <a:spcPts val="5"/>
              </a:spcBef>
              <a:tabLst>
                <a:tab pos="1205230" algn="l"/>
                <a:tab pos="1926589" algn="l"/>
                <a:tab pos="2915920" algn="l"/>
                <a:tab pos="3444875" algn="l"/>
                <a:tab pos="4383405" algn="l"/>
                <a:tab pos="6796405" algn="l"/>
              </a:tabLst>
              <a:defRPr/>
            </a:pPr>
            <a:r>
              <a:rPr lang="fr-FR"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Douane, DPI international, aspects juridiques</a:t>
            </a: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0" name="CuadroTexto 9">
            <a:extLst>
              <a:ext uri="{FF2B5EF4-FFF2-40B4-BE49-F238E27FC236}">
                <a16:creationId xmlns:a16="http://schemas.microsoft.com/office/drawing/2014/main" id="{F8FF77D8-BE9E-336F-6009-FF57C57DF311}"/>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4">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11" name="Imagen 10">
            <a:extLst>
              <a:ext uri="{FF2B5EF4-FFF2-40B4-BE49-F238E27FC236}">
                <a16:creationId xmlns:a16="http://schemas.microsoft.com/office/drawing/2014/main" id="{7DD2F895-7262-9633-90DA-F2BB33FD25B8}"/>
              </a:ext>
            </a:extLst>
          </p:cNvPr>
          <p:cNvPicPr>
            <a:picLocks noChangeAspect="1"/>
          </p:cNvPicPr>
          <p:nvPr/>
        </p:nvPicPr>
        <p:blipFill>
          <a:blip r:embed="rId5"/>
          <a:stretch>
            <a:fillRect/>
          </a:stretch>
        </p:blipFill>
        <p:spPr>
          <a:xfrm>
            <a:off x="7239000" y="5748635"/>
            <a:ext cx="472319" cy="461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4247317"/>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Le titulaire du droit d'auteur acquiert deux droits </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endPar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Des droits ECONOMIQUES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le propriétaire peut réclamer à d'autres les redevances financières découlant de l'utilisation de l'œuvre.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Des droits MORAUX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le propriétaire peut prétendre à des récompenses non économiques liées à l'utilisation de l'œuvre d'art par d'autres (c'est-à-dire la paternité, le statut et la reconnaissance).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Exemples de DPI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fr-FR"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Droits d’auteur (Copyrights)</a:t>
            </a:r>
            <a:r>
              <a:rPr lang="en-US" sz="4000" b="1" dirty="0">
                <a:solidFill>
                  <a:srgbClr val="E076D1"/>
                </a:solidFill>
              </a:rPr>
              <a:t> </a:t>
            </a:r>
          </a:p>
        </p:txBody>
      </p:sp>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3216741"/>
            <a:ext cx="435185" cy="510356"/>
          </a:xfrm>
          <a:prstGeom prst="rect">
            <a:avLst/>
          </a:prstGeom>
        </p:spPr>
      </p:pic>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4" y="4760470"/>
            <a:ext cx="435185" cy="510356"/>
          </a:xfrm>
          <a:prstGeom prst="rect">
            <a:avLst/>
          </a:prstGeom>
        </p:spPr>
      </p:pic>
      <p:sp>
        <p:nvSpPr>
          <p:cNvPr id="13" name="Rettangolo 12">
            <a:extLst>
              <a:ext uri="{FF2B5EF4-FFF2-40B4-BE49-F238E27FC236}">
                <a16:creationId xmlns:a16="http://schemas.microsoft.com/office/drawing/2014/main" id="{5F450C45-1220-4FC8-8A0E-ACE7C30C0166}"/>
              </a:ext>
            </a:extLst>
          </p:cNvPr>
          <p:cNvSpPr/>
          <p:nvPr/>
        </p:nvSpPr>
        <p:spPr>
          <a:xfrm>
            <a:off x="497150" y="398562"/>
            <a:ext cx="8695009"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DPI et commerce international</a:t>
            </a:r>
          </a:p>
        </p:txBody>
      </p:sp>
      <p:sp>
        <p:nvSpPr>
          <p:cNvPr id="10" name="Rettangolo arrotondato 15">
            <a:extLst>
              <a:ext uri="{FF2B5EF4-FFF2-40B4-BE49-F238E27FC236}">
                <a16:creationId xmlns:a16="http://schemas.microsoft.com/office/drawing/2014/main" id="{156CE2F5-054A-432F-97A0-0C93B07484AE}"/>
              </a:ext>
            </a:extLst>
          </p:cNvPr>
          <p:cNvSpPr/>
          <p:nvPr/>
        </p:nvSpPr>
        <p:spPr>
          <a:xfrm>
            <a:off x="4753126" y="6579632"/>
            <a:ext cx="13057602" cy="179206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txBody>
          <a:bodyPr/>
          <a:lstStyle/>
          <a:p>
            <a:pPr algn="just"/>
            <a:r>
              <a:rPr lang="fr-FR" sz="3200" dirty="0">
                <a:latin typeface="Microsoft Sans Serif" panose="020B0604020202020204" pitchFamily="34" charset="0"/>
                <a:ea typeface="Microsoft Sans Serif" panose="020B0604020202020204" pitchFamily="34" charset="0"/>
                <a:cs typeface="Microsoft Sans Serif" panose="020B0604020202020204" pitchFamily="34" charset="0"/>
              </a:rPr>
              <a:t>Veuillez noter que, bien que la protection du droit d'auteur soit obtenue sans enregistrement formel, la plupart des pays ont mis en place leur propre système de validation afin d'éviter tout litige éventuel.</a:t>
            </a: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2301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5478423"/>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La protection de la marque commerciale dure 10 ans, et peut être renouvelée autant de fois que possible - moyennant le paiement d'une redevance.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La demande d'enregistrement d'une marque commerciale se fait au niveau national/territorial, et sa durée de validité est limitée à la région où elle a été déposée.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Pour l'enregistrement au niveau international, vous pouvez enregistrer votre marque dans chaque office national qui vous intéresse ou par le biais de l’OMPI (</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WIPO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Exemples de DPI </a:t>
            </a:r>
            <a:r>
              <a:rPr lang="fr-FR"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Marques commerciales</a:t>
            </a:r>
            <a:r>
              <a:rPr lang="fr-FR" sz="4000" b="1" dirty="0">
                <a:solidFill>
                  <a:srgbClr val="E076D1"/>
                </a:solidFill>
              </a:rPr>
              <a:t> </a:t>
            </a:r>
          </a:p>
        </p:txBody>
      </p:sp>
      <p:sp>
        <p:nvSpPr>
          <p:cNvPr id="8" name="Rettangolo 7">
            <a:extLst>
              <a:ext uri="{FF2B5EF4-FFF2-40B4-BE49-F238E27FC236}">
                <a16:creationId xmlns:a16="http://schemas.microsoft.com/office/drawing/2014/main" id="{7ABBC5D6-1EF8-4E57-A9E7-FAD5E80B2E16}"/>
              </a:ext>
            </a:extLst>
          </p:cNvPr>
          <p:cNvSpPr/>
          <p:nvPr/>
        </p:nvSpPr>
        <p:spPr>
          <a:xfrm>
            <a:off x="497150" y="398562"/>
            <a:ext cx="8695009"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DPI et commerce international</a:t>
            </a:r>
          </a:p>
        </p:txBody>
      </p:sp>
    </p:spTree>
    <p:extLst>
      <p:ext uri="{BB962C8B-B14F-4D97-AF65-F5344CB8AC3E}">
        <p14:creationId xmlns:p14="http://schemas.microsoft.com/office/powerpoint/2010/main" val="62372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612559" y="2372501"/>
            <a:ext cx="16071232" cy="6017032"/>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Pour être considérée comme un secret de fabrication ou de commercialisation, l'information ou la communication sous-jacente doit présenter trois caractéristiques distinctives </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Valeur économique (informations commerciales et techniques garantissant un avantage concurrentiel)</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Connu seulement de quelques personnes ou d'un groupe de personnes sélectionnées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secret voulu sans équivoque / non divulgué par le(s) propriétaire(s)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D'autres secrets commerciaux courants peuvent inclure des informations financières, des formules chimiques, des codes et tout autre type de données sensibles à la divulgation publique.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1323439"/>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Exemples de DPI </a:t>
            </a:r>
            <a:r>
              <a:rPr lang="fr-FR"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Secrets de fabrication ou de commercialisation </a:t>
            </a:r>
            <a:endParaRPr lang="fr-FR" sz="4000" b="1" dirty="0">
              <a:solidFill>
                <a:srgbClr val="E076D1"/>
              </a:solidFill>
            </a:endParaRPr>
          </a:p>
        </p:txBody>
      </p:sp>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48297" y="5725142"/>
            <a:ext cx="435185" cy="510356"/>
          </a:xfrm>
          <a:prstGeom prst="rect">
            <a:avLst/>
          </a:prstGeom>
        </p:spPr>
      </p:pic>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6538144"/>
            <a:ext cx="435185" cy="510356"/>
          </a:xfrm>
          <a:prstGeom prst="rect">
            <a:avLst/>
          </a:prstGeom>
        </p:spPr>
      </p:pic>
      <p:pic>
        <p:nvPicPr>
          <p:cNvPr id="10"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4286074"/>
            <a:ext cx="435185" cy="510356"/>
          </a:xfrm>
          <a:prstGeom prst="rect">
            <a:avLst/>
          </a:prstGeom>
        </p:spPr>
      </p:pic>
      <p:sp>
        <p:nvSpPr>
          <p:cNvPr id="11" name="Rettangolo 10">
            <a:extLst>
              <a:ext uri="{FF2B5EF4-FFF2-40B4-BE49-F238E27FC236}">
                <a16:creationId xmlns:a16="http://schemas.microsoft.com/office/drawing/2014/main" id="{56CED5BB-F0C4-4076-88DE-22327000BB9E}"/>
              </a:ext>
            </a:extLst>
          </p:cNvPr>
          <p:cNvSpPr/>
          <p:nvPr/>
        </p:nvSpPr>
        <p:spPr>
          <a:xfrm>
            <a:off x="497150" y="398562"/>
            <a:ext cx="8695009"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DPI et commerce international</a:t>
            </a:r>
          </a:p>
        </p:txBody>
      </p:sp>
    </p:spTree>
    <p:extLst>
      <p:ext uri="{BB962C8B-B14F-4D97-AF65-F5344CB8AC3E}">
        <p14:creationId xmlns:p14="http://schemas.microsoft.com/office/powerpoint/2010/main" val="238471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7094250"/>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Typique des produits agroalimentaires et artisanaux : industries dans lesquelles le lieu d'origine du produit est une garantie de sa qualité, de ses performances et de son caractère unique.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Le titulaire de l'IG est autorisé à utiliser l'indication géographique dans la communication, la commercialisation et la valorisation du produit, mais ne peut pas empêcher les autres d'utiliser certaines techniques de production, par exemple.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Les IG s'appliquent à tous les cas où il existe un lien clair, reconnaissable et populaire entre le produit et son lieu d'origine.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61906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Exemples de DPI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Indications géographiques </a:t>
            </a:r>
            <a:endParaRPr lang="fr-FR" sz="4000" b="1" dirty="0">
              <a:solidFill>
                <a:srgbClr val="E076D1"/>
              </a:solidFill>
            </a:endParaRPr>
          </a:p>
        </p:txBody>
      </p:sp>
      <p:sp>
        <p:nvSpPr>
          <p:cNvPr id="8" name="Rettangolo 7">
            <a:extLst>
              <a:ext uri="{FF2B5EF4-FFF2-40B4-BE49-F238E27FC236}">
                <a16:creationId xmlns:a16="http://schemas.microsoft.com/office/drawing/2014/main" id="{AAA04D53-6D81-4115-917D-A875C894D3EB}"/>
              </a:ext>
            </a:extLst>
          </p:cNvPr>
          <p:cNvSpPr/>
          <p:nvPr/>
        </p:nvSpPr>
        <p:spPr>
          <a:xfrm>
            <a:off x="497150" y="398562"/>
            <a:ext cx="8695009"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DPI et commerce international</a:t>
            </a:r>
          </a:p>
        </p:txBody>
      </p:sp>
    </p:spTree>
    <p:extLst>
      <p:ext uri="{BB962C8B-B14F-4D97-AF65-F5344CB8AC3E}">
        <p14:creationId xmlns:p14="http://schemas.microsoft.com/office/powerpoint/2010/main" val="127406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518921" y="1925647"/>
            <a:ext cx="16071232" cy="1708160"/>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La contrefaçon et le vol de secrets commerciaux sont des exemples d'infractions graves à la propriété intellectuelle. Parmi les autres scénarios d'infraction "traditionnels", citons </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3500" dirty="0">
              <a:cs typeface="Arial" panose="020B0604020202020204" pitchFamily="34" charset="0"/>
            </a:endParaRPr>
          </a:p>
        </p:txBody>
      </p:sp>
      <p:grpSp>
        <p:nvGrpSpPr>
          <p:cNvPr id="7" name="Gruppo 6"/>
          <p:cNvGrpSpPr/>
          <p:nvPr/>
        </p:nvGrpSpPr>
        <p:grpSpPr>
          <a:xfrm>
            <a:off x="1841659" y="3774311"/>
            <a:ext cx="3843337" cy="2738377"/>
            <a:chOff x="12858" y="1171857"/>
            <a:chExt cx="3843337" cy="2738377"/>
          </a:xfrm>
        </p:grpSpPr>
        <p:sp>
          <p:nvSpPr>
            <p:cNvPr id="16" name="Rettangolo arrotondato 15"/>
            <p:cNvSpPr/>
            <p:nvPr/>
          </p:nvSpPr>
          <p:spPr>
            <a:xfrm>
              <a:off x="12858"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7" name="CasellaDiTesto 16"/>
            <p:cNvSpPr txBox="1"/>
            <p:nvPr/>
          </p:nvSpPr>
          <p:spPr>
            <a:xfrm>
              <a:off x="93062"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noProof="0" dirty="0">
                  <a:solidFill>
                    <a:srgbClr val="B05894"/>
                  </a:solidFill>
                  <a:latin typeface="Microsoft Sans Serif" panose="020B0604020202020204" pitchFamily="34" charset="0"/>
                  <a:cs typeface="Microsoft Sans Serif" panose="020B0604020202020204" pitchFamily="34" charset="0"/>
                </a:rPr>
                <a:t>Falsification</a:t>
              </a:r>
              <a:r>
                <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lvl="0" algn="just" defTabSz="1066800">
                <a:lnSpc>
                  <a:spcPct val="90000"/>
                </a:lnSpc>
                <a:spcBef>
                  <a:spcPct val="0"/>
                </a:spcBef>
                <a:spcAft>
                  <a:spcPct val="35000"/>
                </a:spcAft>
              </a:pPr>
              <a:r>
                <a:rPr lang="fr-FR" sz="2400" kern="1200" dirty="0">
                  <a:latin typeface="Microsoft Sans Serif" panose="020B0604020202020204" pitchFamily="34" charset="0"/>
                  <a:cs typeface="Microsoft Sans Serif" panose="020B0604020202020204" pitchFamily="34" charset="0"/>
                </a:rPr>
                <a:t>La création d'un logo ou d'un nom pour faire croire aux consommateurs qu'ils achètent la vraie marque.</a:t>
              </a:r>
              <a:r>
                <a:rPr lang="en-GB" sz="2400" kern="1200" dirty="0">
                  <a:latin typeface="Microsoft Sans Serif" panose="020B0604020202020204" pitchFamily="34" charset="0"/>
                  <a:cs typeface="Microsoft Sans Serif" panose="020B0604020202020204" pitchFamily="34" charset="0"/>
                </a:rPr>
                <a:t> </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8" name="Gruppo 7"/>
          <p:cNvGrpSpPr/>
          <p:nvPr/>
        </p:nvGrpSpPr>
        <p:grpSpPr>
          <a:xfrm>
            <a:off x="7222331" y="3774311"/>
            <a:ext cx="3843337" cy="2738377"/>
            <a:chOff x="5393531" y="1171857"/>
            <a:chExt cx="3843337" cy="2738377"/>
          </a:xfrm>
        </p:grpSpPr>
        <p:sp>
          <p:nvSpPr>
            <p:cNvPr id="13" name="Rettangolo arrotondato 12"/>
            <p:cNvSpPr/>
            <p:nvPr/>
          </p:nvSpPr>
          <p:spPr>
            <a:xfrm>
              <a:off x="5393531"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CasellaDiTesto 14"/>
            <p:cNvSpPr txBox="1"/>
            <p:nvPr/>
          </p:nvSpPr>
          <p:spPr>
            <a:xfrm>
              <a:off x="5473734" y="1285690"/>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 piratage</a:t>
              </a:r>
            </a:p>
            <a:p>
              <a:pPr lvl="0" algn="just" defTabSz="1066800">
                <a:lnSpc>
                  <a:spcPct val="90000"/>
                </a:lnSpc>
                <a:spcBef>
                  <a:spcPct val="0"/>
                </a:spcBef>
                <a:spcAft>
                  <a:spcPct val="35000"/>
                </a:spcAft>
              </a:pPr>
              <a:r>
                <a:rPr lang="fr-FR" sz="2400" kern="1200" dirty="0">
                  <a:latin typeface="Microsoft Sans Serif" panose="020B0604020202020204" pitchFamily="34" charset="0"/>
                  <a:cs typeface="Microsoft Sans Serif" panose="020B0604020202020204" pitchFamily="34" charset="0"/>
                </a:rPr>
                <a:t>Enregistrement vidéo ou musical non autorisé ou duplication de contenu protégé par le droit d'auteur (même sur une photocopieuse pour un usage privé).</a:t>
              </a:r>
              <a:r>
                <a:rPr lang="en-GB" sz="2400" kern="1200" dirty="0">
                  <a:latin typeface="Microsoft Sans Serif" panose="020B0604020202020204" pitchFamily="34" charset="0"/>
                  <a:cs typeface="Microsoft Sans Serif" panose="020B0604020202020204" pitchFamily="34" charset="0"/>
                </a:rPr>
                <a:t>.</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9" name="Gruppo 8"/>
          <p:cNvGrpSpPr/>
          <p:nvPr/>
        </p:nvGrpSpPr>
        <p:grpSpPr>
          <a:xfrm>
            <a:off x="12603004" y="3774311"/>
            <a:ext cx="3843337" cy="2738377"/>
            <a:chOff x="10774203" y="1171857"/>
            <a:chExt cx="3843337" cy="2738377"/>
          </a:xfrm>
        </p:grpSpPr>
        <p:sp>
          <p:nvSpPr>
            <p:cNvPr id="10" name="Rettangolo arrotondato 9"/>
            <p:cNvSpPr/>
            <p:nvPr/>
          </p:nvSpPr>
          <p:spPr>
            <a:xfrm>
              <a:off x="10774203"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1" name="CasellaDiTesto 10"/>
            <p:cNvSpPr txBox="1"/>
            <p:nvPr/>
          </p:nvSpPr>
          <p:spPr>
            <a:xfrm>
              <a:off x="10854407"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Violation de brevet</a:t>
              </a:r>
            </a:p>
            <a:p>
              <a:pPr lvl="0" algn="just" defTabSz="1066800">
                <a:lnSpc>
                  <a:spcPct val="90000"/>
                </a:lnSpc>
                <a:spcBef>
                  <a:spcPct val="0"/>
                </a:spcBef>
                <a:spcAft>
                  <a:spcPct val="35000"/>
                </a:spcAft>
              </a:pPr>
              <a:r>
                <a:rPr lang="fr-FR" sz="2400" kern="1200" dirty="0">
                  <a:latin typeface="Microsoft Sans Serif" panose="020B0604020202020204" pitchFamily="34" charset="0"/>
                  <a:cs typeface="Microsoft Sans Serif" panose="020B0604020202020204" pitchFamily="34" charset="0"/>
                </a:rPr>
                <a:t>Prendre le brevet d'une autre personne et le faire passer pour le sien.</a:t>
              </a:r>
              <a:r>
                <a:rPr lang="en-GB" sz="2400" kern="1200" dirty="0">
                  <a:latin typeface="Microsoft Sans Serif" panose="020B0604020202020204" pitchFamily="34" charset="0"/>
                  <a:cs typeface="Microsoft Sans Serif" panose="020B0604020202020204" pitchFamily="34" charset="0"/>
                </a:rPr>
                <a:t> </a:t>
              </a:r>
              <a:endParaRPr lang="it-IT" sz="2400" kern="1200" dirty="0">
                <a:latin typeface="Microsoft Sans Serif" panose="020B0604020202020204" pitchFamily="34" charset="0"/>
                <a:cs typeface="Microsoft Sans Serif" panose="020B0604020202020204" pitchFamily="34" charset="0"/>
              </a:endParaRPr>
            </a:p>
          </p:txBody>
        </p:sp>
      </p:grpSp>
      <p:sp>
        <p:nvSpPr>
          <p:cNvPr id="21" name="CasellaDiTesto 20">
            <a:extLst>
              <a:ext uri="{FF2B5EF4-FFF2-40B4-BE49-F238E27FC236}">
                <a16:creationId xmlns:a16="http://schemas.microsoft.com/office/drawing/2014/main" id="{95B5277B-9CA8-431B-9CC7-7EFD1677B849}"/>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1.3</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Cas typiques de violation des DPI</a:t>
            </a:r>
            <a:endPar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2" name="Rettangolo 21">
            <a:extLst>
              <a:ext uri="{FF2B5EF4-FFF2-40B4-BE49-F238E27FC236}">
                <a16:creationId xmlns:a16="http://schemas.microsoft.com/office/drawing/2014/main" id="{5FA0DEF1-7FFC-4382-96C9-107B7DE40E17}"/>
              </a:ext>
            </a:extLst>
          </p:cNvPr>
          <p:cNvSpPr/>
          <p:nvPr/>
        </p:nvSpPr>
        <p:spPr>
          <a:xfrm>
            <a:off x="497150" y="398562"/>
            <a:ext cx="8695009"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DPI et commerce international</a:t>
            </a:r>
          </a:p>
        </p:txBody>
      </p:sp>
    </p:spTree>
    <p:extLst>
      <p:ext uri="{BB962C8B-B14F-4D97-AF65-F5344CB8AC3E}">
        <p14:creationId xmlns:p14="http://schemas.microsoft.com/office/powerpoint/2010/main" val="245276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fr-FR"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r>
              <a:rPr lang="fr-FR" sz="5500" b="1" dirty="0">
                <a:solidFill>
                  <a:srgbClr val="B05894"/>
                </a:solidFill>
              </a:rPr>
              <a:t> </a:t>
            </a:r>
          </a:p>
        </p:txBody>
      </p:sp>
      <p:grpSp>
        <p:nvGrpSpPr>
          <p:cNvPr id="3" name="Gruppo 2"/>
          <p:cNvGrpSpPr/>
          <p:nvPr/>
        </p:nvGrpSpPr>
        <p:grpSpPr>
          <a:xfrm>
            <a:off x="4876800" y="1866900"/>
            <a:ext cx="8009563" cy="5587888"/>
            <a:chOff x="1752600" y="2628900"/>
            <a:chExt cx="7968855" cy="5587888"/>
          </a:xfrm>
        </p:grpSpPr>
        <p:sp>
          <p:nvSpPr>
            <p:cNvPr id="17"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TextBox 57">
              <a:extLst>
                <a:ext uri="{FF2B5EF4-FFF2-40B4-BE49-F238E27FC236}">
                  <a16:creationId xmlns:a16="http://schemas.microsoft.com/office/drawing/2014/main" id="{D4275EA0-5D83-57E3-4C70-3D5BE7896015}"/>
                </a:ext>
              </a:extLst>
            </p:cNvPr>
            <p:cNvSpPr txBox="1"/>
            <p:nvPr/>
          </p:nvSpPr>
          <p:spPr>
            <a:xfrm>
              <a:off x="2236348" y="3475679"/>
              <a:ext cx="2778066" cy="1785104"/>
            </a:xfrm>
            <a:prstGeom prst="rect">
              <a:avLst/>
            </a:prstGeom>
            <a:noFill/>
          </p:spPr>
          <p:txBody>
            <a:bodyPr wrap="square" rtlCol="0">
              <a:spAutoFit/>
            </a:bodyPr>
            <a:lstStyle/>
            <a:p>
              <a:pPr>
                <a:lnSpc>
                  <a:spcPts val="2220"/>
                </a:lnSpc>
              </a:pP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Créations de l'esprit, telles que les inventions, les œuvres littéraires et artistiques, les dessins et les symboles.</a:t>
              </a: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2" name="Rectangle 58">
              <a:extLst>
                <a:ext uri="{FF2B5EF4-FFF2-40B4-BE49-F238E27FC236}">
                  <a16:creationId xmlns:a16="http://schemas.microsoft.com/office/drawing/2014/main" id="{C19CE81B-88B7-56D0-835C-580EF1D39AEA}"/>
                </a:ext>
              </a:extLst>
            </p:cNvPr>
            <p:cNvSpPr/>
            <p:nvPr/>
          </p:nvSpPr>
          <p:spPr>
            <a:xfrm>
              <a:off x="2265536" y="2959270"/>
              <a:ext cx="2995659" cy="430887"/>
            </a:xfrm>
            <a:prstGeom prst="rect">
              <a:avLst/>
            </a:prstGeom>
          </p:spPr>
          <p:txBody>
            <a:bodyPr wrap="square">
              <a:spAutoFit/>
            </a:bodyPr>
            <a:lstStyle/>
            <a:p>
              <a:pPr algn="ctr"/>
              <a:r>
                <a:rPr lang="fr-FR"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Propriété intellectuelle</a:t>
              </a:r>
            </a:p>
          </p:txBody>
        </p:sp>
        <p:pic>
          <p:nvPicPr>
            <p:cNvPr id="23"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774087" y="2879801"/>
              <a:ext cx="435185" cy="510356"/>
            </a:xfrm>
            <a:prstGeom prst="rect">
              <a:avLst/>
            </a:prstGeom>
          </p:spPr>
        </p:pic>
        <p:sp>
          <p:nvSpPr>
            <p:cNvPr id="24" name="TextBox 57">
              <a:extLst>
                <a:ext uri="{FF2B5EF4-FFF2-40B4-BE49-F238E27FC236}">
                  <a16:creationId xmlns:a16="http://schemas.microsoft.com/office/drawing/2014/main" id="{64E2E20B-DA1F-09F0-F092-713BEF926EBD}"/>
                </a:ext>
              </a:extLst>
            </p:cNvPr>
            <p:cNvSpPr txBox="1"/>
            <p:nvPr/>
          </p:nvSpPr>
          <p:spPr>
            <a:xfrm>
              <a:off x="6978809" y="3514565"/>
              <a:ext cx="2699274" cy="1785104"/>
            </a:xfrm>
            <a:prstGeom prst="rect">
              <a:avLst/>
            </a:prstGeom>
            <a:noFill/>
          </p:spPr>
          <p:txBody>
            <a:bodyPr wrap="square" rtlCol="0">
              <a:spAutoFit/>
            </a:bodyPr>
            <a:lstStyle/>
            <a:p>
              <a:pPr>
                <a:lnSpc>
                  <a:spcPts val="2220"/>
                </a:lnSpc>
              </a:pP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Droits légaux, privés et exécutoires accordés aux inventeurs et aux artistes par les gouvernements.</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25" name="Rectangle 58">
              <a:extLst>
                <a:ext uri="{FF2B5EF4-FFF2-40B4-BE49-F238E27FC236}">
                  <a16:creationId xmlns:a16="http://schemas.microsoft.com/office/drawing/2014/main" id="{DC5D6AA9-5455-9552-81E8-CF2B76572622}"/>
                </a:ext>
              </a:extLst>
            </p:cNvPr>
            <p:cNvSpPr/>
            <p:nvPr/>
          </p:nvSpPr>
          <p:spPr>
            <a:xfrm>
              <a:off x="6990981" y="3093609"/>
              <a:ext cx="651020" cy="430887"/>
            </a:xfrm>
            <a:prstGeom prst="rect">
              <a:avLst/>
            </a:prstGeom>
          </p:spPr>
          <p:txBody>
            <a:bodyPr wrap="none">
              <a:spAutoFit/>
            </a:bodyPr>
            <a:lstStyle/>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DPI</a:t>
              </a:r>
            </a:p>
          </p:txBody>
        </p:sp>
        <p:pic>
          <p:nvPicPr>
            <p:cNvPr id="26"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055722"/>
              <a:ext cx="435185" cy="510356"/>
            </a:xfrm>
            <a:prstGeom prst="rect">
              <a:avLst/>
            </a:prstGeom>
          </p:spPr>
        </p:pic>
        <p:sp>
          <p:nvSpPr>
            <p:cNvPr id="7" name="Rectángulo 24">
              <a:extLst>
                <a:ext uri="{FF2B5EF4-FFF2-40B4-BE49-F238E27FC236}">
                  <a16:creationId xmlns:a16="http://schemas.microsoft.com/office/drawing/2014/main" id="{7B7296FB-3232-C13F-255E-186071DBEF5C}"/>
                </a:ext>
              </a:extLst>
            </p:cNvPr>
            <p:cNvSpPr/>
            <p:nvPr/>
          </p:nvSpPr>
          <p:spPr>
            <a:xfrm>
              <a:off x="6368655" y="551047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extBox 57">
              <a:extLst>
                <a:ext uri="{FF2B5EF4-FFF2-40B4-BE49-F238E27FC236}">
                  <a16:creationId xmlns:a16="http://schemas.microsoft.com/office/drawing/2014/main" id="{9083681D-DD75-7DD7-C942-B30EB6AECC25}"/>
                </a:ext>
              </a:extLst>
            </p:cNvPr>
            <p:cNvSpPr txBox="1"/>
            <p:nvPr/>
          </p:nvSpPr>
          <p:spPr>
            <a:xfrm>
              <a:off x="7130551" y="6540326"/>
              <a:ext cx="2590903" cy="938719"/>
            </a:xfrm>
            <a:prstGeom prst="rect">
              <a:avLst/>
            </a:prstGeom>
            <a:noFill/>
          </p:spPr>
          <p:txBody>
            <a:bodyPr wrap="square" rtlCol="0">
              <a:spAutoFit/>
            </a:bodyPr>
            <a:lstStyle/>
            <a:p>
              <a:pPr>
                <a:lnSpc>
                  <a:spcPts val="2220"/>
                </a:lnSpc>
              </a:pP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Falsification</a:t>
              </a:r>
            </a:p>
            <a:p>
              <a:pPr>
                <a:lnSpc>
                  <a:spcPts val="2220"/>
                </a:lnSpc>
              </a:pP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Piratage</a:t>
              </a:r>
            </a:p>
            <a:p>
              <a:pPr>
                <a:lnSpc>
                  <a:spcPts val="2220"/>
                </a:lnSpc>
              </a:pP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Violation de brevets</a:t>
              </a:r>
            </a:p>
          </p:txBody>
        </p:sp>
        <p:sp>
          <p:nvSpPr>
            <p:cNvPr id="9" name="Rectangle 58">
              <a:extLst>
                <a:ext uri="{FF2B5EF4-FFF2-40B4-BE49-F238E27FC236}">
                  <a16:creationId xmlns:a16="http://schemas.microsoft.com/office/drawing/2014/main" id="{714771B9-E63D-4C09-2393-F994D3CA459D}"/>
                </a:ext>
              </a:extLst>
            </p:cNvPr>
            <p:cNvSpPr/>
            <p:nvPr/>
          </p:nvSpPr>
          <p:spPr>
            <a:xfrm>
              <a:off x="6860668" y="5743313"/>
              <a:ext cx="2630237" cy="430887"/>
            </a:xfrm>
            <a:prstGeom prst="rect">
              <a:avLst/>
            </a:prstGeom>
          </p:spPr>
          <p:txBody>
            <a:bodyPr wrap="none">
              <a:spAutoFit/>
            </a:bodyPr>
            <a:lstStyle/>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Violations de la DPI</a:t>
              </a:r>
            </a:p>
          </p:txBody>
        </p:sp>
        <p:pic>
          <p:nvPicPr>
            <p:cNvPr id="10" name="object 2">
              <a:extLst>
                <a:ext uri="{FF2B5EF4-FFF2-40B4-BE49-F238E27FC236}">
                  <a16:creationId xmlns:a16="http://schemas.microsoft.com/office/drawing/2014/main" id="{8FDD19C1-4B3B-771F-1F06-40825471DDAC}"/>
                </a:ext>
              </a:extLst>
            </p:cNvPr>
            <p:cNvPicPr/>
            <p:nvPr/>
          </p:nvPicPr>
          <p:blipFill>
            <a:blip r:embed="rId2" cstate="print"/>
            <a:stretch>
              <a:fillRect/>
            </a:stretch>
          </p:blipFill>
          <p:spPr>
            <a:xfrm>
              <a:off x="6412523" y="5703578"/>
              <a:ext cx="435185" cy="510356"/>
            </a:xfrm>
            <a:prstGeom prst="rect">
              <a:avLst/>
            </a:prstGeom>
          </p:spPr>
        </p:pic>
        <p:sp>
          <p:nvSpPr>
            <p:cNvPr id="11" name="Rectángulo 19">
              <a:extLst>
                <a:ext uri="{FF2B5EF4-FFF2-40B4-BE49-F238E27FC236}">
                  <a16:creationId xmlns:a16="http://schemas.microsoft.com/office/drawing/2014/main" id="{64C21500-1263-6248-99FD-98873FFA3781}"/>
                </a:ext>
              </a:extLst>
            </p:cNvPr>
            <p:cNvSpPr/>
            <p:nvPr/>
          </p:nvSpPr>
          <p:spPr>
            <a:xfrm>
              <a:off x="1752600" y="5569005"/>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extBox 57">
              <a:extLst>
                <a:ext uri="{FF2B5EF4-FFF2-40B4-BE49-F238E27FC236}">
                  <a16:creationId xmlns:a16="http://schemas.microsoft.com/office/drawing/2014/main" id="{C1345270-AECB-EDF9-E157-4101DA722EC9}"/>
                </a:ext>
              </a:extLst>
            </p:cNvPr>
            <p:cNvSpPr txBox="1"/>
            <p:nvPr/>
          </p:nvSpPr>
          <p:spPr>
            <a:xfrm>
              <a:off x="2344453" y="6149555"/>
              <a:ext cx="2590904" cy="2067233"/>
            </a:xfrm>
            <a:prstGeom prst="rect">
              <a:avLst/>
            </a:prstGeom>
            <a:noFill/>
          </p:spPr>
          <p:txBody>
            <a:bodyPr wrap="square" rtlCol="0">
              <a:spAutoFit/>
            </a:bodyPr>
            <a:lstStyle/>
            <a:p>
              <a:pPr>
                <a:lnSpc>
                  <a:spcPts val="2220"/>
                </a:lnSpc>
              </a:pP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Brevets</a:t>
              </a:r>
            </a:p>
            <a:p>
              <a:pPr>
                <a:lnSpc>
                  <a:spcPts val="2220"/>
                </a:lnSpc>
              </a:pP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Droits d’Auteur</a:t>
              </a:r>
            </a:p>
            <a:p>
              <a:pPr>
                <a:lnSpc>
                  <a:spcPts val="2220"/>
                </a:lnSpc>
              </a:pP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Marque commerciale</a:t>
              </a:r>
            </a:p>
            <a:p>
              <a:pPr>
                <a:lnSpc>
                  <a:spcPts val="2220"/>
                </a:lnSpc>
              </a:pP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Secrets de fabrication ou de commercialisation</a:t>
              </a:r>
            </a:p>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I. G.</a:t>
              </a:r>
            </a:p>
          </p:txBody>
        </p:sp>
        <p:sp>
          <p:nvSpPr>
            <p:cNvPr id="13" name="Rectangle 58">
              <a:extLst>
                <a:ext uri="{FF2B5EF4-FFF2-40B4-BE49-F238E27FC236}">
                  <a16:creationId xmlns:a16="http://schemas.microsoft.com/office/drawing/2014/main" id="{FB1A375B-5AA4-3DC2-7382-9EC9ED6B8F91}"/>
                </a:ext>
              </a:extLst>
            </p:cNvPr>
            <p:cNvSpPr/>
            <p:nvPr/>
          </p:nvSpPr>
          <p:spPr>
            <a:xfrm>
              <a:off x="2451406" y="5734395"/>
              <a:ext cx="2347947" cy="430887"/>
            </a:xfrm>
            <a:prstGeom prst="rect">
              <a:avLst/>
            </a:prstGeom>
          </p:spPr>
          <p:txBody>
            <a:bodyPr wrap="none">
              <a:spAutoFit/>
            </a:bodyPr>
            <a:lstStyle/>
            <a:p>
              <a:pPr algn="ctr"/>
              <a:r>
                <a:rPr lang="fr-FR"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Exemples de DPI</a:t>
              </a:r>
            </a:p>
          </p:txBody>
        </p:sp>
        <p:pic>
          <p:nvPicPr>
            <p:cNvPr id="15" name="object 2">
              <a:extLst>
                <a:ext uri="{FF2B5EF4-FFF2-40B4-BE49-F238E27FC236}">
                  <a16:creationId xmlns:a16="http://schemas.microsoft.com/office/drawing/2014/main" id="{8D6D0D9E-DBFA-819B-38BF-FFC164A5E1B1}"/>
                </a:ext>
              </a:extLst>
            </p:cNvPr>
            <p:cNvPicPr/>
            <p:nvPr/>
          </p:nvPicPr>
          <p:blipFill>
            <a:blip r:embed="rId2" cstate="print"/>
            <a:stretch>
              <a:fillRect/>
            </a:stretch>
          </p:blipFill>
          <p:spPr>
            <a:xfrm>
              <a:off x="1884411" y="5694660"/>
              <a:ext cx="435185" cy="510356"/>
            </a:xfrm>
            <a:prstGeom prst="rect">
              <a:avLst/>
            </a:prstGeom>
          </p:spPr>
        </p:pic>
      </p:grpSp>
    </p:spTree>
    <p:extLst>
      <p:ext uri="{BB962C8B-B14F-4D97-AF65-F5344CB8AC3E}">
        <p14:creationId xmlns:p14="http://schemas.microsoft.com/office/powerpoint/2010/main" val="139394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6940361"/>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Toute forme d'arrangement impliquant des partenaires d'au moins deux nations différentes est considérée comme une transaction commerciale internationale.</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endParaRPr lang="en-US" sz="3500" dirty="0">
              <a:cs typeface="Arial" panose="020B0604020202020204" pitchFamily="34" charset="0"/>
            </a:endParaRP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Les transactions internationales peuvent inclure des ventes, des licences et des investissements</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lnSpc>
                <a:spcPts val="3600"/>
              </a:lnSpc>
            </a:pP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Une transaction commerciale internationale peut également être une transaction de commerce électronique.</a:t>
            </a: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Les particuliers, les petites et grandes entreprises multinationales, et même les nations, sont tous des participants aux transactions</a:t>
            </a:r>
          </a:p>
          <a:p>
            <a:pPr algn="just">
              <a:lnSpc>
                <a:spcPts val="3600"/>
              </a:lnSpc>
            </a:pP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 économiques internationales.</a:t>
            </a: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cs typeface="Arial" panose="020B0604020202020204" pitchFamily="34" charset="0"/>
            </a:endParaRPr>
          </a:p>
          <a:p>
            <a:pPr algn="just"/>
            <a:endParaRPr lang="en-US" sz="3500" dirty="0">
              <a:cs typeface="Arial" panose="020B0604020202020204" pitchFamily="34" charset="0"/>
            </a:endParaRPr>
          </a:p>
        </p:txBody>
      </p:sp>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1428565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Aspects juridiques d'un commerce international</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44380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2.1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Transactions commerciales internationales</a:t>
            </a:r>
            <a:r>
              <a:rPr lang="fr-FR" sz="4000" b="1" dirty="0"/>
              <a:t> </a:t>
            </a:r>
          </a:p>
        </p:txBody>
      </p:sp>
      <p:pic>
        <p:nvPicPr>
          <p:cNvPr id="7"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2559" y="3848100"/>
            <a:ext cx="435185" cy="510356"/>
          </a:xfrm>
          <a:prstGeom prst="rect">
            <a:avLst/>
          </a:prstGeom>
        </p:spPr>
      </p:pic>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31615" y="5182576"/>
            <a:ext cx="435185" cy="510356"/>
          </a:xfrm>
          <a:prstGeom prst="rect">
            <a:avLst/>
          </a:prstGeom>
        </p:spPr>
      </p:pic>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75267" y="6388579"/>
            <a:ext cx="435185" cy="510356"/>
          </a:xfrm>
          <a:prstGeom prst="rect">
            <a:avLst/>
          </a:prstGeom>
        </p:spPr>
      </p:pic>
      <p:pic>
        <p:nvPicPr>
          <p:cNvPr id="5" name="Picture 4">
            <a:extLst>
              <a:ext uri="{FF2B5EF4-FFF2-40B4-BE49-F238E27FC236}">
                <a16:creationId xmlns:a16="http://schemas.microsoft.com/office/drawing/2014/main" id="{7FDCA14F-262A-C982-9DF5-02AA3B8F4D6C}"/>
              </a:ext>
            </a:extLst>
          </p:cNvPr>
          <p:cNvPicPr>
            <a:picLocks noChangeAspect="1"/>
          </p:cNvPicPr>
          <p:nvPr/>
        </p:nvPicPr>
        <p:blipFill>
          <a:blip r:embed="rId3"/>
          <a:stretch>
            <a:fillRect/>
          </a:stretch>
        </p:blipFill>
        <p:spPr>
          <a:xfrm>
            <a:off x="14670460" y="6591300"/>
            <a:ext cx="3105150" cy="2085975"/>
          </a:xfrm>
          <a:prstGeom prst="rect">
            <a:avLst/>
          </a:prstGeom>
        </p:spPr>
      </p:pic>
    </p:spTree>
    <p:extLst>
      <p:ext uri="{BB962C8B-B14F-4D97-AF65-F5344CB8AC3E}">
        <p14:creationId xmlns:p14="http://schemas.microsoft.com/office/powerpoint/2010/main" val="41720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529377"/>
            <a:ext cx="16071232" cy="3247043"/>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Les contrats portant sur des produits et services convenus entre les parties peuvent parfois entraîner des complications juridiques.</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cs typeface="Arial" panose="020B0604020202020204" pitchFamily="34" charset="0"/>
            </a:endParaRPr>
          </a:p>
          <a:p>
            <a:pPr algn="just">
              <a:lnSpc>
                <a:spcPts val="3600"/>
              </a:lnSpc>
            </a:pPr>
            <a:endParaRPr lang="en-US" sz="3500" dirty="0">
              <a:cs typeface="Arial" panose="020B0604020202020204" pitchFamily="34" charset="0"/>
            </a:endParaRPr>
          </a:p>
          <a:p>
            <a:pPr algn="just"/>
            <a:endParaRPr lang="en-US" sz="3500" dirty="0">
              <a:cs typeface="Arial"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044536"/>
            <a:ext cx="14895250" cy="1323439"/>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2.2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Questions juridiques relatives aux transactions commerciales internationales</a:t>
            </a:r>
            <a:r>
              <a:rPr lang="fr-FR" sz="4000" b="1" dirty="0"/>
              <a:t> </a:t>
            </a:r>
          </a:p>
        </p:txBody>
      </p:sp>
      <p:grpSp>
        <p:nvGrpSpPr>
          <p:cNvPr id="10" name="Gruppo 9"/>
          <p:cNvGrpSpPr/>
          <p:nvPr/>
        </p:nvGrpSpPr>
        <p:grpSpPr>
          <a:xfrm>
            <a:off x="3050382" y="4152900"/>
            <a:ext cx="5078015" cy="3046809"/>
            <a:chOff x="2381" y="1041995"/>
            <a:chExt cx="5078015" cy="3046809"/>
          </a:xfrm>
        </p:grpSpPr>
        <p:sp>
          <p:nvSpPr>
            <p:cNvPr id="16" name="Rettangolo arrotondato 15"/>
            <p:cNvSpPr/>
            <p:nvPr/>
          </p:nvSpPr>
          <p:spPr>
            <a:xfrm>
              <a:off x="2381"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7" name="CasellaDiTesto 16"/>
            <p:cNvSpPr txBox="1"/>
            <p:nvPr/>
          </p:nvSpPr>
          <p:spPr>
            <a:xfrm>
              <a:off x="91619"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fr-FR" sz="2400" kern="1200" dirty="0">
                  <a:latin typeface="Microsoft Sans Serif" panose="020B0604020202020204" pitchFamily="34" charset="0"/>
                  <a:cs typeface="Microsoft Sans Serif" panose="020B0604020202020204" pitchFamily="34" charset="0"/>
                </a:rPr>
                <a:t>Les marchandises sont vendues contre des lettres de crédit, des garanties et des paiements après l'arrivée, et tous ces aspects du commerce extérieur donnent lieu à des contrats juridiquement exécutoires.</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11" name="Gruppo 10"/>
          <p:cNvGrpSpPr/>
          <p:nvPr/>
        </p:nvGrpSpPr>
        <p:grpSpPr>
          <a:xfrm>
            <a:off x="10187908" y="4152899"/>
            <a:ext cx="5078015" cy="3046809"/>
            <a:chOff x="7111603" y="1041995"/>
            <a:chExt cx="5078015" cy="3046809"/>
          </a:xfrm>
        </p:grpSpPr>
        <p:sp>
          <p:nvSpPr>
            <p:cNvPr id="13" name="Rettangolo arrotondato 12"/>
            <p:cNvSpPr/>
            <p:nvPr/>
          </p:nvSpPr>
          <p:spPr>
            <a:xfrm>
              <a:off x="7111603"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CasellaDiTesto 14"/>
            <p:cNvSpPr txBox="1"/>
            <p:nvPr/>
          </p:nvSpPr>
          <p:spPr>
            <a:xfrm>
              <a:off x="7200841"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fr-FR" sz="2400" kern="1200" dirty="0">
                  <a:latin typeface="Microsoft Sans Serif" panose="020B0604020202020204" pitchFamily="34" charset="0"/>
                  <a:cs typeface="Microsoft Sans Serif" panose="020B0604020202020204" pitchFamily="34" charset="0"/>
                </a:rPr>
                <a:t>Lorsque quelque chose ne va pas dans la transaction, le contrat soulève des problèmes juridiques tels que la juridiction, l'applicabilité de la loi, l'interprétation et l'exécution de la décision</a:t>
              </a:r>
              <a:r>
                <a:rPr lang="en-GB" sz="2400" kern="1200" dirty="0">
                  <a:latin typeface="Microsoft Sans Serif" panose="020B0604020202020204" pitchFamily="34" charset="0"/>
                  <a:cs typeface="Microsoft Sans Serif" panose="020B0604020202020204" pitchFamily="34" charset="0"/>
                </a:rPr>
                <a:t>.</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20" name="CasellaDiTesto 19">
            <a:extLst>
              <a:ext uri="{FF2B5EF4-FFF2-40B4-BE49-F238E27FC236}">
                <a16:creationId xmlns:a16="http://schemas.microsoft.com/office/drawing/2014/main" id="{AC0AEEBB-7A20-4A78-8FF2-DF3897AB93CB}"/>
              </a:ext>
            </a:extLst>
          </p:cNvPr>
          <p:cNvSpPr txBox="1"/>
          <p:nvPr/>
        </p:nvSpPr>
        <p:spPr>
          <a:xfrm>
            <a:off x="497150" y="197001"/>
            <a:ext cx="1428565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Aspects juridiques d'un commerce international</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4940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5478423"/>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Dans le cas de parties privées à une transaction commerciale internationale, les difficultés qui surgissent sont normalement contrôlées par le principe de conflit de lois, qui stipule que la juridiction est déterminée par la loi du lieu de résidence.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La clause de choix de la loi dans le contrat peut préciser quelle juridiction est appliquée en cas de conflit</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Dans l'UE, la loi applicable aux obligations contractuelles est le règlement (CE)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No 593/2008</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 également connu sous le nom de règlement Rome 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0524" y="1128629"/>
            <a:ext cx="164192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2.3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Choix de la loi</a:t>
            </a:r>
            <a:r>
              <a:rPr lang="fr-FR" sz="4000" b="1" dirty="0"/>
              <a:t> </a:t>
            </a:r>
          </a:p>
        </p:txBody>
      </p:sp>
      <p:sp>
        <p:nvSpPr>
          <p:cNvPr id="7" name="CasellaDiTesto 6">
            <a:extLst>
              <a:ext uri="{FF2B5EF4-FFF2-40B4-BE49-F238E27FC236}">
                <a16:creationId xmlns:a16="http://schemas.microsoft.com/office/drawing/2014/main" id="{BD2A793C-B85F-4B34-B815-A63EC6F78F42}"/>
              </a:ext>
            </a:extLst>
          </p:cNvPr>
          <p:cNvSpPr txBox="1"/>
          <p:nvPr/>
        </p:nvSpPr>
        <p:spPr>
          <a:xfrm>
            <a:off x="497150" y="197001"/>
            <a:ext cx="1428565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Aspects juridiques d'un commerce international</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63309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3862596"/>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Les entreprises en ligne publient sur leurs sites web des documents comprenant des "conditions d'utilisation" ou des "conditions de service"</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Ces documents sont un nouveau type de contrat né à l'ère de l'internet, et il s'agit essentiellement de contrats d'adhésion (un contrat rédigé par une partie en position de force, laissant à l'autre partie le soin d'accepter ou de refuser tous les services proposés).</a:t>
            </a: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28629"/>
            <a:ext cx="164192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2.4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Forme contractuelle électronique</a:t>
            </a:r>
            <a:endParaRPr lang="fr-FR" sz="4000" b="1" dirty="0"/>
          </a:p>
        </p:txBody>
      </p:sp>
      <p:sp>
        <p:nvSpPr>
          <p:cNvPr id="7" name="CasellaDiTesto 6">
            <a:extLst>
              <a:ext uri="{FF2B5EF4-FFF2-40B4-BE49-F238E27FC236}">
                <a16:creationId xmlns:a16="http://schemas.microsoft.com/office/drawing/2014/main" id="{10313F45-F016-4A8F-8B1F-021D46F72E22}"/>
              </a:ext>
            </a:extLst>
          </p:cNvPr>
          <p:cNvSpPr txBox="1"/>
          <p:nvPr/>
        </p:nvSpPr>
        <p:spPr>
          <a:xfrm>
            <a:off x="497150" y="197001"/>
            <a:ext cx="1428565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Aspects juridiques d'un commerce international</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Picture 2">
            <a:extLst>
              <a:ext uri="{FF2B5EF4-FFF2-40B4-BE49-F238E27FC236}">
                <a16:creationId xmlns:a16="http://schemas.microsoft.com/office/drawing/2014/main" id="{B62A6DBB-0C89-3169-5F8F-A10567417AA0}"/>
              </a:ext>
            </a:extLst>
          </p:cNvPr>
          <p:cNvPicPr>
            <a:picLocks noChangeAspect="1"/>
          </p:cNvPicPr>
          <p:nvPr/>
        </p:nvPicPr>
        <p:blipFill>
          <a:blip r:embed="rId2"/>
          <a:stretch>
            <a:fillRect/>
          </a:stretch>
        </p:blipFill>
        <p:spPr>
          <a:xfrm>
            <a:off x="12954000" y="5753100"/>
            <a:ext cx="4714875" cy="2828925"/>
          </a:xfrm>
          <a:prstGeom prst="rect">
            <a:avLst/>
          </a:prstGeom>
        </p:spPr>
      </p:pic>
    </p:spTree>
    <p:extLst>
      <p:ext uri="{BB962C8B-B14F-4D97-AF65-F5344CB8AC3E}">
        <p14:creationId xmlns:p14="http://schemas.microsoft.com/office/powerpoint/2010/main" val="271970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3750811"/>
            <a:ext cx="16071232" cy="3862596"/>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 En savoir plus sur les éléments essentiels des droits de propriété intellectuelle </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(DPI)</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Reconnaître les différentes typologies de DPI et leur mode d'application</a:t>
            </a:r>
          </a:p>
          <a:p>
            <a:pPr algn="just"/>
            <a:endPar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Vous familiariser avec les implications juridiques de base du commerce international. </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asellaDiTesto 13">
            <a:extLst>
              <a:ext uri="{FF2B5EF4-FFF2-40B4-BE49-F238E27FC236}">
                <a16:creationId xmlns:a16="http://schemas.microsoft.com/office/drawing/2014/main" id="{DA6C0C95-1DE1-0DC8-9E68-D5E6260D13F9}"/>
              </a:ext>
            </a:extLst>
          </p:cNvPr>
          <p:cNvSpPr txBox="1"/>
          <p:nvPr/>
        </p:nvSpPr>
        <p:spPr>
          <a:xfrm>
            <a:off x="497150" y="561516"/>
            <a:ext cx="8229600" cy="938719"/>
          </a:xfrm>
          <a:prstGeom prst="rect">
            <a:avLst/>
          </a:prstGeom>
          <a:noFill/>
        </p:spPr>
        <p:txBody>
          <a:bodyPr wrap="square" rtlCol="0">
            <a:spAutoFit/>
          </a:bodyPr>
          <a:lstStyle/>
          <a:p>
            <a:r>
              <a:rPr lang="fr-FR"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Objectifs et buts</a:t>
            </a:r>
            <a:r>
              <a:rPr lang="fr-FR" sz="5500" b="1" dirty="0">
                <a:solidFill>
                  <a:srgbClr val="B05894"/>
                </a:solidFill>
              </a:rPr>
              <a:t> </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2116133"/>
            <a:ext cx="13599850" cy="630942"/>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À la fin de ce module, vous serez en mesure de </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21"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3846483"/>
            <a:ext cx="435185" cy="510356"/>
          </a:xfrm>
          <a:prstGeom prst="rect">
            <a:avLst/>
          </a:prstGeom>
        </p:spPr>
      </p:pic>
      <p:pic>
        <p:nvPicPr>
          <p:cNvPr id="22"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5460640"/>
            <a:ext cx="435185" cy="510356"/>
          </a:xfrm>
          <a:prstGeom prst="rect">
            <a:avLst/>
          </a:prstGeom>
        </p:spPr>
      </p:pic>
      <p:pic>
        <p:nvPicPr>
          <p:cNvPr id="23"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708288" y="6542156"/>
            <a:ext cx="435185" cy="510356"/>
          </a:xfrm>
          <a:prstGeom prst="rect">
            <a:avLst/>
          </a:prstGeom>
        </p:spPr>
      </p:pic>
    </p:spTree>
    <p:extLst>
      <p:ext uri="{BB962C8B-B14F-4D97-AF65-F5344CB8AC3E}">
        <p14:creationId xmlns:p14="http://schemas.microsoft.com/office/powerpoint/2010/main" val="413483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fr-FR"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r>
              <a:rPr lang="fr-FR" sz="5500" b="1" dirty="0">
                <a:solidFill>
                  <a:srgbClr val="B05894"/>
                </a:solidFill>
              </a:rPr>
              <a:t> </a:t>
            </a:r>
          </a:p>
        </p:txBody>
      </p:sp>
      <p:grpSp>
        <p:nvGrpSpPr>
          <p:cNvPr id="3" name="Gruppo 2"/>
          <p:cNvGrpSpPr/>
          <p:nvPr/>
        </p:nvGrpSpPr>
        <p:grpSpPr>
          <a:xfrm>
            <a:off x="5175481" y="3238500"/>
            <a:ext cx="8387992" cy="2764189"/>
            <a:chOff x="6336837" y="5579999"/>
            <a:chExt cx="8387992" cy="2764189"/>
          </a:xfrm>
        </p:grpSpPr>
        <p:sp>
          <p:nvSpPr>
            <p:cNvPr id="30" name="Rectángulo 22">
              <a:extLst>
                <a:ext uri="{FF2B5EF4-FFF2-40B4-BE49-F238E27FC236}">
                  <a16:creationId xmlns:a16="http://schemas.microsoft.com/office/drawing/2014/main" id="{E063B894-E288-0F01-6832-64D7C4901115}"/>
                </a:ext>
              </a:extLst>
            </p:cNvPr>
            <p:cNvSpPr/>
            <p:nvPr/>
          </p:nvSpPr>
          <p:spPr>
            <a:xfrm>
              <a:off x="10921074" y="5595022"/>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23">
              <a:extLst>
                <a:ext uri="{FF2B5EF4-FFF2-40B4-BE49-F238E27FC236}">
                  <a16:creationId xmlns:a16="http://schemas.microsoft.com/office/drawing/2014/main" id="{ACCB46CD-CCFE-C020-E70D-1AE15A76DA06}"/>
                </a:ext>
              </a:extLst>
            </p:cNvPr>
            <p:cNvSpPr/>
            <p:nvPr/>
          </p:nvSpPr>
          <p:spPr>
            <a:xfrm>
              <a:off x="6336837"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57">
              <a:extLst>
                <a:ext uri="{FF2B5EF4-FFF2-40B4-BE49-F238E27FC236}">
                  <a16:creationId xmlns:a16="http://schemas.microsoft.com/office/drawing/2014/main" id="{1A96A033-3886-D9AA-2067-7E9F55A1439F}"/>
                </a:ext>
              </a:extLst>
            </p:cNvPr>
            <p:cNvSpPr txBox="1"/>
            <p:nvPr/>
          </p:nvSpPr>
          <p:spPr>
            <a:xfrm>
              <a:off x="6917248" y="6559084"/>
              <a:ext cx="2436595" cy="1785104"/>
            </a:xfrm>
            <a:prstGeom prst="rect">
              <a:avLst/>
            </a:prstGeom>
            <a:noFill/>
          </p:spPr>
          <p:txBody>
            <a:bodyPr wrap="square" rtlCol="0">
              <a:spAutoFit/>
            </a:bodyPr>
            <a:lstStyle/>
            <a:p>
              <a:pPr>
                <a:lnSpc>
                  <a:spcPts val="2220"/>
                </a:lnSpc>
              </a:pPr>
              <a:r>
                <a:rPr lang="en-GB"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fr-FR"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Accords impliquant des partenaires d'au moins deux nations différentes.</a:t>
              </a:r>
              <a:endParaRPr lang="en-GB"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ts val="2220"/>
                </a:lnSpc>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7" name="Rectangle 58">
              <a:extLst>
                <a:ext uri="{FF2B5EF4-FFF2-40B4-BE49-F238E27FC236}">
                  <a16:creationId xmlns:a16="http://schemas.microsoft.com/office/drawing/2014/main" id="{FBDB3B8D-AF54-C9D8-640A-2A004C58DEE0}"/>
                </a:ext>
              </a:extLst>
            </p:cNvPr>
            <p:cNvSpPr/>
            <p:nvPr/>
          </p:nvSpPr>
          <p:spPr>
            <a:xfrm>
              <a:off x="6459146" y="5740812"/>
              <a:ext cx="3352800" cy="769441"/>
            </a:xfrm>
            <a:prstGeom prst="rect">
              <a:avLst/>
            </a:prstGeom>
          </p:spPr>
          <p:txBody>
            <a:bodyPr wrap="square">
              <a:spAutoFit/>
            </a:bodyPr>
            <a:lstStyle/>
            <a:p>
              <a:pPr algn="ctr"/>
              <a:r>
                <a:rPr lang="fr-FR"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Transactions Internationales</a:t>
              </a:r>
            </a:p>
          </p:txBody>
        </p:sp>
        <p:pic>
          <p:nvPicPr>
            <p:cNvPr id="38" name="object 2">
              <a:extLst>
                <a:ext uri="{FF2B5EF4-FFF2-40B4-BE49-F238E27FC236}">
                  <a16:creationId xmlns:a16="http://schemas.microsoft.com/office/drawing/2014/main" id="{60A20428-C5AC-B742-EA84-67B91F011E8D}"/>
                </a:ext>
              </a:extLst>
            </p:cNvPr>
            <p:cNvPicPr/>
            <p:nvPr/>
          </p:nvPicPr>
          <p:blipFill>
            <a:blip r:embed="rId2" cstate="print"/>
            <a:stretch>
              <a:fillRect/>
            </a:stretch>
          </p:blipFill>
          <p:spPr>
            <a:xfrm>
              <a:off x="6475475" y="5870354"/>
              <a:ext cx="435185" cy="510356"/>
            </a:xfrm>
            <a:prstGeom prst="rect">
              <a:avLst/>
            </a:prstGeom>
          </p:spPr>
        </p:pic>
        <p:sp>
          <p:nvSpPr>
            <p:cNvPr id="39" name="TextBox 57">
              <a:extLst>
                <a:ext uri="{FF2B5EF4-FFF2-40B4-BE49-F238E27FC236}">
                  <a16:creationId xmlns:a16="http://schemas.microsoft.com/office/drawing/2014/main" id="{AF9ECC9F-F049-F975-A054-252FA41A02E0}"/>
                </a:ext>
              </a:extLst>
            </p:cNvPr>
            <p:cNvSpPr txBox="1"/>
            <p:nvPr/>
          </p:nvSpPr>
          <p:spPr>
            <a:xfrm>
              <a:off x="11201434" y="6683460"/>
              <a:ext cx="2387082" cy="1220847"/>
            </a:xfrm>
            <a:prstGeom prst="rect">
              <a:avLst/>
            </a:prstGeom>
            <a:noFill/>
          </p:spPr>
          <p:txBody>
            <a:bodyPr wrap="square" rtlCol="0">
              <a:spAutoFit/>
            </a:bodyPr>
            <a:lstStyle/>
            <a:p>
              <a:pPr>
                <a:lnSpc>
                  <a:spcPts val="2220"/>
                </a:lnSpc>
              </a:pP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Choix de la loi Forme contractuelle Responsabilité</a:t>
              </a:r>
            </a:p>
          </p:txBody>
        </p:sp>
        <p:sp>
          <p:nvSpPr>
            <p:cNvPr id="40" name="Rectangle 58">
              <a:extLst>
                <a:ext uri="{FF2B5EF4-FFF2-40B4-BE49-F238E27FC236}">
                  <a16:creationId xmlns:a16="http://schemas.microsoft.com/office/drawing/2014/main" id="{1B40CE59-1106-64DD-FC59-A91DC52E3D4A}"/>
                </a:ext>
              </a:extLst>
            </p:cNvPr>
            <p:cNvSpPr/>
            <p:nvPr/>
          </p:nvSpPr>
          <p:spPr>
            <a:xfrm>
              <a:off x="10798768" y="5619928"/>
              <a:ext cx="3926061" cy="769441"/>
            </a:xfrm>
            <a:prstGeom prst="rect">
              <a:avLst/>
            </a:prstGeom>
          </p:spPr>
          <p:txBody>
            <a:bodyPr wrap="square">
              <a:spAutoFit/>
            </a:bodyPr>
            <a:lstStyle/>
            <a:p>
              <a:pPr algn="ctr"/>
              <a:r>
                <a:rPr lang="fr-FR"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Exemples de Questions juridiques</a:t>
              </a:r>
            </a:p>
          </p:txBody>
        </p:sp>
        <p:pic>
          <p:nvPicPr>
            <p:cNvPr id="41" name="object 2">
              <a:extLst>
                <a:ext uri="{FF2B5EF4-FFF2-40B4-BE49-F238E27FC236}">
                  <a16:creationId xmlns:a16="http://schemas.microsoft.com/office/drawing/2014/main" id="{7D0822C7-B81C-7367-D2B2-BB294CD13E01}"/>
                </a:ext>
              </a:extLst>
            </p:cNvPr>
            <p:cNvPicPr/>
            <p:nvPr/>
          </p:nvPicPr>
          <p:blipFill>
            <a:blip r:embed="rId2" cstate="print"/>
            <a:stretch>
              <a:fillRect/>
            </a:stretch>
          </p:blipFill>
          <p:spPr>
            <a:xfrm>
              <a:off x="10983842" y="5853564"/>
              <a:ext cx="435185" cy="510356"/>
            </a:xfrm>
            <a:prstGeom prst="rect">
              <a:avLst/>
            </a:prstGeom>
          </p:spPr>
        </p:pic>
      </p:grpSp>
    </p:spTree>
    <p:extLst>
      <p:ext uri="{BB962C8B-B14F-4D97-AF65-F5344CB8AC3E}">
        <p14:creationId xmlns:p14="http://schemas.microsoft.com/office/powerpoint/2010/main" val="269625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Merci!</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F2D4F1C-F8EC-67AC-1392-9E090DDB8BD5}"/>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2">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5" name="Imagen 4">
            <a:extLst>
              <a:ext uri="{FF2B5EF4-FFF2-40B4-BE49-F238E27FC236}">
                <a16:creationId xmlns:a16="http://schemas.microsoft.com/office/drawing/2014/main" id="{1736C23D-C0FE-4FF2-9AEE-09FEB0A76891}"/>
              </a:ext>
            </a:extLst>
          </p:cNvPr>
          <p:cNvPicPr>
            <a:picLocks noChangeAspect="1"/>
          </p:cNvPicPr>
          <p:nvPr/>
        </p:nvPicPr>
        <p:blipFill>
          <a:blip r:embed="rId3"/>
          <a:stretch>
            <a:fillRect/>
          </a:stretch>
        </p:blipFill>
        <p:spPr>
          <a:xfrm>
            <a:off x="7239000" y="5748635"/>
            <a:ext cx="472319" cy="461665"/>
          </a:xfrm>
          <a:prstGeom prst="rect">
            <a:avLst/>
          </a:prstGeom>
        </p:spPr>
      </p:pic>
    </p:spTree>
    <p:extLst>
      <p:ext uri="{BB962C8B-B14F-4D97-AF65-F5344CB8AC3E}">
        <p14:creationId xmlns:p14="http://schemas.microsoft.com/office/powerpoint/2010/main" val="177989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7094250"/>
          </a:xfrm>
          <a:prstGeom prst="rect">
            <a:avLst/>
          </a:prstGeom>
          <a:noFill/>
        </p:spPr>
        <p:txBody>
          <a:bodyPr wrap="square" rtlCol="0">
            <a:spAutoFit/>
          </a:bodyPr>
          <a:lstStyle/>
          <a:p>
            <a:pPr algn="just"/>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UNITE 1: DPI et commerce international</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1.1: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Qu'est-ce que la propriété intellectuelle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1.2: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Exemples</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de DPI</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1.3: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Cas typiques de violation des DPI</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UNITE 2: </a:t>
            </a:r>
            <a:r>
              <a:rPr lang="fr-FR"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Aspects juridiques d'un commerce international</a:t>
            </a:r>
            <a:endPar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2.1: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Transactions commerciales internationales</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2.2: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Questions juridiques relatives aux transactions commerciales internationales</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Section 2.3: Choix de la loi</a:t>
            </a:r>
          </a:p>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2.4: Forme contractuelle électronique</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fr-FR"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Index du contenu</a:t>
            </a:r>
            <a:r>
              <a:rPr lang="fr-FR" sz="5500" b="1" dirty="0">
                <a:solidFill>
                  <a:srgbClr val="B05894"/>
                </a:solidFill>
              </a:rPr>
              <a:t> </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3599850" cy="830997"/>
          </a:xfrm>
          <a:prstGeom prst="rect">
            <a:avLst/>
          </a:prstGeom>
          <a:noFill/>
        </p:spPr>
        <p:txBody>
          <a:bodyPr wrap="square" rtlCol="0">
            <a:spAutoFit/>
          </a:bodyPr>
          <a:lstStyle/>
          <a:p>
            <a:r>
              <a:rPr lang="fr-FR" sz="4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Unités et sections</a:t>
            </a:r>
            <a:r>
              <a:rPr lang="fr-FR" sz="4800" b="1" dirty="0">
                <a:solidFill>
                  <a:srgbClr val="E076D1"/>
                </a:solidFill>
              </a:rPr>
              <a:t> </a:t>
            </a:r>
          </a:p>
        </p:txBody>
      </p:sp>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2272840"/>
            <a:ext cx="435185" cy="510356"/>
          </a:xfrm>
          <a:prstGeom prst="rect">
            <a:avLst/>
          </a:prstGeom>
        </p:spPr>
      </p:pic>
      <p:pic>
        <p:nvPicPr>
          <p:cNvPr id="10"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4937944"/>
            <a:ext cx="435185" cy="510356"/>
          </a:xfrm>
          <a:prstGeom prst="rect">
            <a:avLst/>
          </a:prstGeom>
        </p:spPr>
      </p:pic>
    </p:spTree>
    <p:extLst>
      <p:ext uri="{BB962C8B-B14F-4D97-AF65-F5344CB8AC3E}">
        <p14:creationId xmlns:p14="http://schemas.microsoft.com/office/powerpoint/2010/main" val="117546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2523768"/>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La propriété intellectuelle (PI) désigne les créations de l'esprit, telles que les inventions, les œuvres littéraires et artistiques, les dessins et modèles et les symboles, noms et images utilisés dans le commerce.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i="1" dirty="0">
                <a:latin typeface="Microsoft Sans Serif" panose="020B0604020202020204" pitchFamily="34" charset="0"/>
                <a:ea typeface="Microsoft Sans Serif" panose="020B0604020202020204" pitchFamily="34" charset="0"/>
                <a:cs typeface="Microsoft Sans Serif" panose="020B0604020202020204" pitchFamily="34" charset="0"/>
              </a:rPr>
              <a:t>Définition fournie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World Intellectual Property Organisation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(WIPO)</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1.1</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Qu'est-ce que la propriété intellectuelle</a:t>
            </a:r>
            <a:endPar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7" name="Gruppo 6"/>
          <p:cNvGrpSpPr/>
          <p:nvPr/>
        </p:nvGrpSpPr>
        <p:grpSpPr>
          <a:xfrm>
            <a:off x="3050381" y="5220891"/>
            <a:ext cx="5078015" cy="3046809"/>
            <a:chOff x="2381" y="1041995"/>
            <a:chExt cx="5078015" cy="3046809"/>
          </a:xfrm>
        </p:grpSpPr>
        <p:sp>
          <p:nvSpPr>
            <p:cNvPr id="11" name="Rettangolo arrotondato 10"/>
            <p:cNvSpPr/>
            <p:nvPr/>
          </p:nvSpPr>
          <p:spPr>
            <a:xfrm>
              <a:off x="2381"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3" name="CasellaDiTesto 12"/>
            <p:cNvSpPr txBox="1"/>
            <p:nvPr/>
          </p:nvSpPr>
          <p:spPr>
            <a:xfrm>
              <a:off x="91619"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Droits de propriété intellectuelle (DPI)</a:t>
              </a:r>
              <a:endPar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lgn="just" defTabSz="1066800">
                <a:lnSpc>
                  <a:spcPct val="90000"/>
                </a:lnSpc>
                <a:spcBef>
                  <a:spcPct val="0"/>
                </a:spcBef>
                <a:spcAft>
                  <a:spcPct val="35000"/>
                </a:spcAft>
              </a:pPr>
              <a:r>
                <a:rPr lang="fr-FR" sz="2400" kern="1200" dirty="0">
                  <a:latin typeface="Microsoft Sans Serif" panose="020B0604020202020204" pitchFamily="34" charset="0"/>
                  <a:cs typeface="Microsoft Sans Serif" panose="020B0604020202020204" pitchFamily="34" charset="0"/>
                </a:rPr>
                <a:t>Droits légaux, privés et exécutoires accordés aux inventeurs et aux artistes par les gouvernements.</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8" name="Gruppo 7"/>
          <p:cNvGrpSpPr/>
          <p:nvPr/>
        </p:nvGrpSpPr>
        <p:grpSpPr>
          <a:xfrm>
            <a:off x="9601200" y="5220891"/>
            <a:ext cx="5078015" cy="3046809"/>
            <a:chOff x="7111603" y="1041995"/>
            <a:chExt cx="5078015" cy="3046809"/>
          </a:xfrm>
        </p:grpSpPr>
        <p:sp>
          <p:nvSpPr>
            <p:cNvPr id="9" name="Rettangolo arrotondato 8"/>
            <p:cNvSpPr/>
            <p:nvPr/>
          </p:nvSpPr>
          <p:spPr>
            <a:xfrm>
              <a:off x="7111603"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0" name="CasellaDiTesto 9"/>
            <p:cNvSpPr txBox="1"/>
            <p:nvPr/>
          </p:nvSpPr>
          <p:spPr>
            <a:xfrm>
              <a:off x="7200841"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fr-FR" sz="2400" kern="1200" dirty="0">
                  <a:latin typeface="Microsoft Sans Serif" panose="020B0604020202020204" pitchFamily="34" charset="0"/>
                  <a:cs typeface="Microsoft Sans Serif" panose="020B0604020202020204" pitchFamily="34" charset="0"/>
                </a:rPr>
                <a:t>Les DPI sont conçus pour promouvoir la créativité et l'innovation.</a:t>
              </a:r>
              <a:endParaRPr lang="it-IT" sz="2400" kern="1200" dirty="0">
                <a:latin typeface="Microsoft Sans Serif" panose="020B0604020202020204" pitchFamily="34" charset="0"/>
                <a:cs typeface="Microsoft Sans Serif" panose="020B0604020202020204" pitchFamily="34" charset="0"/>
              </a:endParaRPr>
            </a:p>
            <a:p>
              <a:pPr lvl="0" algn="just" defTabSz="1066800">
                <a:lnSpc>
                  <a:spcPct val="90000"/>
                </a:lnSpc>
                <a:spcBef>
                  <a:spcPct val="0"/>
                </a:spcBef>
                <a:spcAft>
                  <a:spcPct val="35000"/>
                </a:spcAft>
              </a:pPr>
              <a:r>
                <a:rPr lang="fr-FR" sz="2400" kern="1200" dirty="0">
                  <a:latin typeface="Microsoft Sans Serif" panose="020B0604020202020204" pitchFamily="34" charset="0"/>
                  <a:cs typeface="Microsoft Sans Serif" panose="020B0604020202020204" pitchFamily="34" charset="0"/>
                </a:rPr>
                <a:t>Après l'expiration de ces droits, d'autres inventeurs, artistes et la société dans son ensemble peuvent s'en inspirer.</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3" name="Rettangolo 2">
            <a:extLst>
              <a:ext uri="{FF2B5EF4-FFF2-40B4-BE49-F238E27FC236}">
                <a16:creationId xmlns:a16="http://schemas.microsoft.com/office/drawing/2014/main" id="{92AB2183-22B3-4565-8CBE-82D336D78C35}"/>
              </a:ext>
            </a:extLst>
          </p:cNvPr>
          <p:cNvSpPr/>
          <p:nvPr/>
        </p:nvSpPr>
        <p:spPr>
          <a:xfrm>
            <a:off x="497150" y="398562"/>
            <a:ext cx="8695009"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DPI et commerce international</a:t>
            </a:r>
          </a:p>
        </p:txBody>
      </p:sp>
    </p:spTree>
    <p:extLst>
      <p:ext uri="{BB962C8B-B14F-4D97-AF65-F5344CB8AC3E}">
        <p14:creationId xmlns:p14="http://schemas.microsoft.com/office/powerpoint/2010/main" val="425413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D7156F-34F1-CF1B-6532-98CAC40F1573}"/>
              </a:ext>
            </a:extLst>
          </p:cNvPr>
          <p:cNvPicPr>
            <a:picLocks noChangeAspect="1"/>
          </p:cNvPicPr>
          <p:nvPr/>
        </p:nvPicPr>
        <p:blipFill rotWithShape="1">
          <a:blip r:embed="rId2"/>
          <a:srcRect l="6867" t="9047"/>
          <a:stretch/>
        </p:blipFill>
        <p:spPr>
          <a:xfrm>
            <a:off x="12861913" y="4709355"/>
            <a:ext cx="4928937" cy="3653668"/>
          </a:xfrm>
          <a:prstGeom prst="rect">
            <a:avLst/>
          </a:prstGeom>
        </p:spPr>
      </p:pic>
      <p:sp>
        <p:nvSpPr>
          <p:cNvPr id="12" name="CasellaDiTesto 11">
            <a:extLst>
              <a:ext uri="{FF2B5EF4-FFF2-40B4-BE49-F238E27FC236}">
                <a16:creationId xmlns:a16="http://schemas.microsoft.com/office/drawing/2014/main" id="{BEA0FF3A-FE75-94B1-D18D-42753ECA6E59}"/>
              </a:ext>
            </a:extLst>
          </p:cNvPr>
          <p:cNvSpPr txBox="1"/>
          <p:nvPr/>
        </p:nvSpPr>
        <p:spPr>
          <a:xfrm>
            <a:off x="497150" y="3750811"/>
            <a:ext cx="11161450" cy="3323987"/>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Les DPI accordent généralement aux détenteurs de droits des monopoles limités dans le temps pour l'utilisation, la vente et la promotion de leurs œuvres, tout en empêchant les autres de faire de même sans leur autorisation (actes appelés "infractions").</a:t>
            </a: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3BE081D5-F8FA-4046-939C-513349CF239A}"/>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1.1</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Qu'est-ce que la propriété intellectuelle</a:t>
            </a:r>
            <a:endPar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Rettangolo 7">
            <a:extLst>
              <a:ext uri="{FF2B5EF4-FFF2-40B4-BE49-F238E27FC236}">
                <a16:creationId xmlns:a16="http://schemas.microsoft.com/office/drawing/2014/main" id="{79B29D7E-F973-4C5F-8346-43D1E3A154A0}"/>
              </a:ext>
            </a:extLst>
          </p:cNvPr>
          <p:cNvSpPr/>
          <p:nvPr/>
        </p:nvSpPr>
        <p:spPr>
          <a:xfrm>
            <a:off x="497150" y="398562"/>
            <a:ext cx="8695009"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DPI et commerce international</a:t>
            </a:r>
          </a:p>
        </p:txBody>
      </p:sp>
    </p:spTree>
    <p:extLst>
      <p:ext uri="{BB962C8B-B14F-4D97-AF65-F5344CB8AC3E}">
        <p14:creationId xmlns:p14="http://schemas.microsoft.com/office/powerpoint/2010/main" val="248307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D7156F-34F1-CF1B-6532-98CAC40F1573}"/>
              </a:ext>
            </a:extLst>
          </p:cNvPr>
          <p:cNvPicPr>
            <a:picLocks noChangeAspect="1"/>
          </p:cNvPicPr>
          <p:nvPr/>
        </p:nvPicPr>
        <p:blipFill rotWithShape="1">
          <a:blip r:embed="rId2"/>
          <a:srcRect l="6867" t="9047"/>
          <a:stretch/>
        </p:blipFill>
        <p:spPr>
          <a:xfrm>
            <a:off x="16197014" y="7200900"/>
            <a:ext cx="2066923" cy="1532146"/>
          </a:xfrm>
          <a:prstGeom prst="rect">
            <a:avLst/>
          </a:prstGeom>
        </p:spPr>
      </p:pic>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4288803"/>
          </a:xfrm>
          <a:prstGeom prst="rect">
            <a:avLst/>
          </a:prstGeom>
          <a:noFill/>
        </p:spPr>
        <p:txBody>
          <a:bodyPr wrap="square" rtlCol="0">
            <a:spAutoFit/>
          </a:bodyPr>
          <a:lstStyle/>
          <a:p>
            <a:pPr algn="just"/>
            <a:endPar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Traditionnellement, les sources de DPI sont émises par les pays développés, mais les marchés en développement deviennent également des fournisseurs clés de DPI.</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ts val="3600"/>
              </a:lnSpc>
            </a:pPr>
            <a:endParaRPr lang="en-US"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À l'échelle mondiale, par nation, les États-Unis sont le plus gros négociant en droits de licence de PI, mais l'UE dans son ensemble est la plus importante.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ts val="3600"/>
              </a:lnSpc>
            </a:pPr>
            <a:endParaRPr lang="en-US"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De nombreux produits et services échangés sont fondés sur la PI, et les licences et droits perçus par l'utilisation de la PI sont spécifiquement une composante du commerce des services.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3BE081D5-F8FA-4046-939C-513349CF239A}"/>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1.1</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Qu'est-ce que la propriété intellectuelle</a:t>
            </a:r>
            <a:endPar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Rettangolo 7">
            <a:extLst>
              <a:ext uri="{FF2B5EF4-FFF2-40B4-BE49-F238E27FC236}">
                <a16:creationId xmlns:a16="http://schemas.microsoft.com/office/drawing/2014/main" id="{79B29D7E-F973-4C5F-8346-43D1E3A154A0}"/>
              </a:ext>
            </a:extLst>
          </p:cNvPr>
          <p:cNvSpPr/>
          <p:nvPr/>
        </p:nvSpPr>
        <p:spPr>
          <a:xfrm>
            <a:off x="497150" y="398562"/>
            <a:ext cx="8695009"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DPI et commerce international</a:t>
            </a:r>
          </a:p>
        </p:txBody>
      </p:sp>
    </p:spTree>
    <p:extLst>
      <p:ext uri="{BB962C8B-B14F-4D97-AF65-F5344CB8AC3E}">
        <p14:creationId xmlns:p14="http://schemas.microsoft.com/office/powerpoint/2010/main" val="139609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608652" y="2662663"/>
            <a:ext cx="3389050" cy="6340197"/>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BREVETS</a:t>
            </a:r>
          </a:p>
          <a:p>
            <a:endParaRPr lang="en-GB" sz="10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200" dirty="0">
                <a:latin typeface="Microsoft Sans Serif" panose="020B0604020202020204" pitchFamily="34" charset="0"/>
                <a:ea typeface="Microsoft Sans Serif" panose="020B0604020202020204" pitchFamily="34" charset="0"/>
                <a:cs typeface="Microsoft Sans Serif" panose="020B0604020202020204" pitchFamily="34" charset="0"/>
              </a:rPr>
              <a:t>Un brevet (patent) est un droit exclusif accordé pour une invention, c'est-à-dire un produit ou un procédé qui fournit, en général, une nouvelle façon de faire quelque chose, ou offre une nouvelle solution technique à un problème. Pour obtenir un brevet, les informations techniques concernant l'invention doivent être divulguées au public dans le cadre d'une demande de brevet.</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BEA0FF3A-FE75-94B1-D18D-42753ECA6E59}"/>
              </a:ext>
            </a:extLst>
          </p:cNvPr>
          <p:cNvSpPr txBox="1"/>
          <p:nvPr/>
        </p:nvSpPr>
        <p:spPr>
          <a:xfrm>
            <a:off x="4095467" y="2642756"/>
            <a:ext cx="3409180" cy="6340197"/>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COPYRIGHTS</a:t>
            </a:r>
            <a:endParaRPr lang="en-GB"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it-IT"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200" dirty="0">
                <a:latin typeface="Microsoft Sans Serif" panose="020B0604020202020204" pitchFamily="34" charset="0"/>
                <a:ea typeface="Microsoft Sans Serif" panose="020B0604020202020204" pitchFamily="34" charset="0"/>
                <a:cs typeface="Microsoft Sans Serif" panose="020B0604020202020204" pitchFamily="34" charset="0"/>
              </a:rPr>
              <a:t>Le droit d'auteur (ou droit de l'auteur) est un terme juridique utilisé pour décrire les droits dont disposent les créateurs sur leurs œuvres littéraires et artistiques. Les œuvres couvertes par le droit d'auteur vont des livres, de la musique, des peintures, des sculptures et des films aux programmes informatiques, bases de données, publicités, cartes et dessins techniques.</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asellaDiTesto 7">
            <a:extLst>
              <a:ext uri="{FF2B5EF4-FFF2-40B4-BE49-F238E27FC236}">
                <a16:creationId xmlns:a16="http://schemas.microsoft.com/office/drawing/2014/main" id="{BEA0FF3A-FE75-94B1-D18D-42753ECA6E59}"/>
              </a:ext>
            </a:extLst>
          </p:cNvPr>
          <p:cNvSpPr txBox="1"/>
          <p:nvPr/>
        </p:nvSpPr>
        <p:spPr>
          <a:xfrm>
            <a:off x="7713203" y="2642756"/>
            <a:ext cx="3409180" cy="4985980"/>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TRADEMARK</a:t>
            </a:r>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200" dirty="0">
                <a:latin typeface="Microsoft Sans Serif" panose="020B0604020202020204" pitchFamily="34" charset="0"/>
                <a:ea typeface="Microsoft Sans Serif" panose="020B0604020202020204" pitchFamily="34" charset="0"/>
                <a:cs typeface="Microsoft Sans Serif" panose="020B0604020202020204" pitchFamily="34" charset="0"/>
              </a:rPr>
              <a:t>Une marque commerciale </a:t>
            </a:r>
            <a:r>
              <a:rPr lang="fr-FR" sz="2200" noProof="1">
                <a:latin typeface="Microsoft Sans Serif" panose="020B0604020202020204" pitchFamily="34" charset="0"/>
                <a:ea typeface="Microsoft Sans Serif" panose="020B0604020202020204" pitchFamily="34" charset="0"/>
                <a:cs typeface="Microsoft Sans Serif" panose="020B0604020202020204" pitchFamily="34" charset="0"/>
              </a:rPr>
              <a:t>(Trademark) </a:t>
            </a:r>
            <a:r>
              <a:rPr lang="fr-FR" sz="2200" dirty="0">
                <a:latin typeface="Microsoft Sans Serif" panose="020B0604020202020204" pitchFamily="34" charset="0"/>
                <a:ea typeface="Microsoft Sans Serif" panose="020B0604020202020204" pitchFamily="34" charset="0"/>
                <a:cs typeface="Microsoft Sans Serif" panose="020B0604020202020204" pitchFamily="34" charset="0"/>
              </a:rPr>
              <a:t>est un signe capable de distinguer les produits ou services d'une entreprise de ceux d'autres entreprises (combinaison de mots, de lettres, de symboles et de formes, de couleurs, de sons, etc.) Les marques commerciales sont protégées par des droits de propriété intellectuelle</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asellaDiTesto 8">
            <a:extLst>
              <a:ext uri="{FF2B5EF4-FFF2-40B4-BE49-F238E27FC236}">
                <a16:creationId xmlns:a16="http://schemas.microsoft.com/office/drawing/2014/main" id="{BEA0FF3A-FE75-94B1-D18D-42753ECA6E59}"/>
              </a:ext>
            </a:extLst>
          </p:cNvPr>
          <p:cNvSpPr txBox="1"/>
          <p:nvPr/>
        </p:nvSpPr>
        <p:spPr>
          <a:xfrm>
            <a:off x="11251105" y="2662663"/>
            <a:ext cx="3262683" cy="4985980"/>
          </a:xfrm>
          <a:prstGeom prst="rect">
            <a:avLst/>
          </a:prstGeom>
          <a:noFill/>
        </p:spPr>
        <p:txBody>
          <a:bodyPr wrap="square" rtlCol="0">
            <a:spAutoFit/>
          </a:bodyPr>
          <a:lstStyle/>
          <a:p>
            <a:r>
              <a:rPr lang="fr-FR"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SECRETS DE FABRICATION OU DE COMMERCIALISATION</a:t>
            </a:r>
            <a:endParaRPr lang="en-GB"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200" dirty="0">
                <a:latin typeface="Microsoft Sans Serif" panose="020B0604020202020204" pitchFamily="34" charset="0"/>
                <a:ea typeface="Microsoft Sans Serif" panose="020B0604020202020204" pitchFamily="34" charset="0"/>
                <a:cs typeface="Microsoft Sans Serif" panose="020B0604020202020204" pitchFamily="34" charset="0"/>
              </a:rPr>
              <a:t>Les secrets de fabrication et de commercialisation </a:t>
            </a:r>
            <a:r>
              <a:rPr lang="fr-FR" sz="2200" noProof="1">
                <a:latin typeface="Microsoft Sans Serif" panose="020B0604020202020204" pitchFamily="34" charset="0"/>
                <a:ea typeface="Microsoft Sans Serif" panose="020B0604020202020204" pitchFamily="34" charset="0"/>
                <a:cs typeface="Microsoft Sans Serif" panose="020B0604020202020204" pitchFamily="34" charset="0"/>
              </a:rPr>
              <a:t>(Trade Secrets) </a:t>
            </a:r>
            <a:r>
              <a:rPr lang="fr-FR" sz="2200" dirty="0">
                <a:latin typeface="Microsoft Sans Serif" panose="020B0604020202020204" pitchFamily="34" charset="0"/>
                <a:ea typeface="Microsoft Sans Serif" panose="020B0604020202020204" pitchFamily="34" charset="0"/>
                <a:cs typeface="Microsoft Sans Serif" panose="020B0604020202020204" pitchFamily="34" charset="0"/>
              </a:rPr>
              <a:t>sont des droits de propriété intellectuelle (PI) sur des informations confidentielles qui peuvent être vendues ou concédées sous licence.</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asellaDiTesto 9">
            <a:extLst>
              <a:ext uri="{FF2B5EF4-FFF2-40B4-BE49-F238E27FC236}">
                <a16:creationId xmlns:a16="http://schemas.microsoft.com/office/drawing/2014/main" id="{BEA0FF3A-FE75-94B1-D18D-42753ECA6E59}"/>
              </a:ext>
            </a:extLst>
          </p:cNvPr>
          <p:cNvSpPr txBox="1"/>
          <p:nvPr/>
        </p:nvSpPr>
        <p:spPr>
          <a:xfrm>
            <a:off x="14513788" y="2582433"/>
            <a:ext cx="3140475" cy="5324535"/>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GEO</a:t>
            </a:r>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INDICATIONS</a:t>
            </a:r>
          </a:p>
          <a:p>
            <a:endParaRPr lang="it-IT"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200" dirty="0">
                <a:latin typeface="Microsoft Sans Serif" panose="020B0604020202020204" pitchFamily="34" charset="0"/>
                <a:ea typeface="Microsoft Sans Serif" panose="020B0604020202020204" pitchFamily="34" charset="0"/>
                <a:cs typeface="Microsoft Sans Serif" panose="020B0604020202020204" pitchFamily="34" charset="0"/>
              </a:rPr>
              <a:t>Une indication géographique (IG) est un signe utilisé sur des produits qui ont une origine géographique spécifique et possèdent des qualités ou une réputation dues à cette origine. Pour fonctionner comme une IG, un signe doit identifier un produit comme étant originaire d'un lieu donné.</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13" name="Connettore diritto 12">
            <a:extLst>
              <a:ext uri="{FF2B5EF4-FFF2-40B4-BE49-F238E27FC236}">
                <a16:creationId xmlns:a16="http://schemas.microsoft.com/office/drawing/2014/main" id="{40F1DE3A-5E14-1EB0-D6FF-6C1A7A8FA3EB}"/>
              </a:ext>
            </a:extLst>
          </p:cNvPr>
          <p:cNvCxnSpPr>
            <a:cxnSpLocks/>
          </p:cNvCxnSpPr>
          <p:nvPr/>
        </p:nvCxnSpPr>
        <p:spPr>
          <a:xfrm>
            <a:off x="4046799" y="3025536"/>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40F1DE3A-5E14-1EB0-D6FF-6C1A7A8FA3EB}"/>
              </a:ext>
            </a:extLst>
          </p:cNvPr>
          <p:cNvCxnSpPr>
            <a:cxnSpLocks/>
          </p:cNvCxnSpPr>
          <p:nvPr/>
        </p:nvCxnSpPr>
        <p:spPr>
          <a:xfrm>
            <a:off x="7617359" y="3049620"/>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40F1DE3A-5E14-1EB0-D6FF-6C1A7A8FA3EB}"/>
              </a:ext>
            </a:extLst>
          </p:cNvPr>
          <p:cNvCxnSpPr>
            <a:cxnSpLocks/>
          </p:cNvCxnSpPr>
          <p:nvPr/>
        </p:nvCxnSpPr>
        <p:spPr>
          <a:xfrm>
            <a:off x="11187919" y="3031266"/>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0F1DE3A-5E14-1EB0-D6FF-6C1A7A8FA3EB}"/>
              </a:ext>
            </a:extLst>
          </p:cNvPr>
          <p:cNvCxnSpPr>
            <a:cxnSpLocks/>
          </p:cNvCxnSpPr>
          <p:nvPr/>
        </p:nvCxnSpPr>
        <p:spPr>
          <a:xfrm>
            <a:off x="14489774" y="3049620"/>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BEA0FF3A-FE75-94B1-D18D-42753ECA6E59}"/>
              </a:ext>
            </a:extLst>
          </p:cNvPr>
          <p:cNvSpPr txBox="1"/>
          <p:nvPr/>
        </p:nvSpPr>
        <p:spPr>
          <a:xfrm>
            <a:off x="497150" y="2183368"/>
            <a:ext cx="16071232" cy="369332"/>
          </a:xfrm>
          <a:prstGeom prst="rect">
            <a:avLst/>
          </a:prstGeom>
          <a:noFill/>
        </p:spPr>
        <p:txBody>
          <a:bodyPr wrap="square" rtlCol="0">
            <a:spAutoFit/>
          </a:bodyPr>
          <a:lstStyle/>
          <a:p>
            <a:pPr algn="just"/>
            <a:r>
              <a:rPr lang="fr-FR" i="1" dirty="0">
                <a:latin typeface="Microsoft Sans Serif" panose="020B0604020202020204" pitchFamily="34" charset="0"/>
                <a:ea typeface="Microsoft Sans Serif" panose="020B0604020202020204" pitchFamily="34" charset="0"/>
                <a:cs typeface="Microsoft Sans Serif" panose="020B0604020202020204" pitchFamily="34" charset="0"/>
              </a:rPr>
              <a:t>Définitions officielles de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World Intellectual Property Organisation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(WIPO)</a:t>
            </a:r>
          </a:p>
        </p:txBody>
      </p:sp>
      <p:pic>
        <p:nvPicPr>
          <p:cNvPr id="21" name="Immagine 20">
            <a:extLst>
              <a:ext uri="{FF2B5EF4-FFF2-40B4-BE49-F238E27FC236}">
                <a16:creationId xmlns:a16="http://schemas.microsoft.com/office/drawing/2014/main" id="{B22D7396-64A5-6C44-8C40-D5CED5192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029" y="2615054"/>
            <a:ext cx="476458" cy="578226"/>
          </a:xfrm>
          <a:prstGeom prst="rect">
            <a:avLst/>
          </a:prstGeom>
        </p:spPr>
      </p:pic>
      <p:pic>
        <p:nvPicPr>
          <p:cNvPr id="11" name="Immagine 10"/>
          <p:cNvPicPr>
            <a:picLocks noChangeAspect="1"/>
          </p:cNvPicPr>
          <p:nvPr/>
        </p:nvPicPr>
        <p:blipFill>
          <a:blip r:embed="rId4"/>
          <a:stretch>
            <a:fillRect/>
          </a:stretch>
        </p:blipFill>
        <p:spPr>
          <a:xfrm>
            <a:off x="9764876" y="2620204"/>
            <a:ext cx="619125" cy="565288"/>
          </a:xfrm>
          <a:prstGeom prst="rect">
            <a:avLst/>
          </a:prstGeom>
        </p:spPr>
      </p:pic>
      <p:pic>
        <p:nvPicPr>
          <p:cNvPr id="22" name="Immagine 21"/>
          <p:cNvPicPr>
            <a:picLocks noChangeAspect="1"/>
          </p:cNvPicPr>
          <p:nvPr/>
        </p:nvPicPr>
        <p:blipFill>
          <a:blip r:embed="rId5"/>
          <a:stretch>
            <a:fillRect/>
          </a:stretch>
        </p:blipFill>
        <p:spPr>
          <a:xfrm>
            <a:off x="2192183" y="2615054"/>
            <a:ext cx="549356" cy="532189"/>
          </a:xfrm>
          <a:prstGeom prst="rect">
            <a:avLst/>
          </a:prstGeom>
        </p:spPr>
      </p:pic>
      <p:sp>
        <p:nvSpPr>
          <p:cNvPr id="23" name="CasellaDiTesto 22">
            <a:extLst>
              <a:ext uri="{FF2B5EF4-FFF2-40B4-BE49-F238E27FC236}">
                <a16:creationId xmlns:a16="http://schemas.microsoft.com/office/drawing/2014/main" id="{C42946DE-FC65-4998-B172-2226DBCFDA4B}"/>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Exemples de DPI</a:t>
            </a:r>
          </a:p>
        </p:txBody>
      </p:sp>
      <p:sp>
        <p:nvSpPr>
          <p:cNvPr id="24" name="Rettangolo 23">
            <a:extLst>
              <a:ext uri="{FF2B5EF4-FFF2-40B4-BE49-F238E27FC236}">
                <a16:creationId xmlns:a16="http://schemas.microsoft.com/office/drawing/2014/main" id="{92439129-E7B7-4527-966F-421049EEB89E}"/>
              </a:ext>
            </a:extLst>
          </p:cNvPr>
          <p:cNvSpPr/>
          <p:nvPr/>
        </p:nvSpPr>
        <p:spPr>
          <a:xfrm>
            <a:off x="497150" y="398562"/>
            <a:ext cx="8695009"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DPI et commerce international</a:t>
            </a:r>
          </a:p>
        </p:txBody>
      </p:sp>
      <p:pic>
        <p:nvPicPr>
          <p:cNvPr id="5" name="Picture 4">
            <a:extLst>
              <a:ext uri="{FF2B5EF4-FFF2-40B4-BE49-F238E27FC236}">
                <a16:creationId xmlns:a16="http://schemas.microsoft.com/office/drawing/2014/main" id="{0E6E6767-16CF-2C9F-6FF9-22A730C4601B}"/>
              </a:ext>
            </a:extLst>
          </p:cNvPr>
          <p:cNvPicPr>
            <a:picLocks noChangeAspect="1"/>
          </p:cNvPicPr>
          <p:nvPr/>
        </p:nvPicPr>
        <p:blipFill rotWithShape="1">
          <a:blip r:embed="rId6"/>
          <a:srcRect l="6345" t="7153" r="2792" b="6568"/>
          <a:stretch/>
        </p:blipFill>
        <p:spPr>
          <a:xfrm>
            <a:off x="12268200" y="361104"/>
            <a:ext cx="3428995" cy="2001738"/>
          </a:xfrm>
          <a:prstGeom prst="rect">
            <a:avLst/>
          </a:prstGeom>
        </p:spPr>
      </p:pic>
    </p:spTree>
    <p:extLst>
      <p:ext uri="{BB962C8B-B14F-4D97-AF65-F5344CB8AC3E}">
        <p14:creationId xmlns:p14="http://schemas.microsoft.com/office/powerpoint/2010/main" val="93154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3862596"/>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Si vous êtes le seul propriétaire d'un brevet, l'invention à laquelle le brevet s'applique ne peut être utilisée (c'est-à-dire distribuée, importée, vendue, fabriquée) sans votre consentement formel.</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Le brevet reste en vigueur avec tous ses effets pendant une période de 20 ans - à compter du moment même de sa demande.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4742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Exemples de DPI </a:t>
            </a:r>
            <a:r>
              <a:rPr lang="fr-FR"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Les brevets</a:t>
            </a:r>
            <a:r>
              <a:rPr lang="fr-FR" sz="4000" b="1" dirty="0">
                <a:solidFill>
                  <a:srgbClr val="E076D1"/>
                </a:solidFill>
              </a:rPr>
              <a:t> </a:t>
            </a:r>
          </a:p>
        </p:txBody>
      </p:sp>
      <p:sp>
        <p:nvSpPr>
          <p:cNvPr id="8" name="Rettangolo 7">
            <a:extLst>
              <a:ext uri="{FF2B5EF4-FFF2-40B4-BE49-F238E27FC236}">
                <a16:creationId xmlns:a16="http://schemas.microsoft.com/office/drawing/2014/main" id="{5AE414B7-CF0B-4401-ACAC-869C8B7213C2}"/>
              </a:ext>
            </a:extLst>
          </p:cNvPr>
          <p:cNvSpPr/>
          <p:nvPr/>
        </p:nvSpPr>
        <p:spPr>
          <a:xfrm>
            <a:off x="497150" y="398562"/>
            <a:ext cx="8695009"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DPI et commerce international</a:t>
            </a:r>
          </a:p>
        </p:txBody>
      </p:sp>
      <p:pic>
        <p:nvPicPr>
          <p:cNvPr id="3" name="Picture 2">
            <a:extLst>
              <a:ext uri="{FF2B5EF4-FFF2-40B4-BE49-F238E27FC236}">
                <a16:creationId xmlns:a16="http://schemas.microsoft.com/office/drawing/2014/main" id="{0F355D49-533E-7F65-B051-546CE159406C}"/>
              </a:ext>
            </a:extLst>
          </p:cNvPr>
          <p:cNvPicPr>
            <a:picLocks noChangeAspect="1"/>
          </p:cNvPicPr>
          <p:nvPr/>
        </p:nvPicPr>
        <p:blipFill>
          <a:blip r:embed="rId2"/>
          <a:stretch>
            <a:fillRect/>
          </a:stretch>
        </p:blipFill>
        <p:spPr>
          <a:xfrm>
            <a:off x="14004311" y="5269704"/>
            <a:ext cx="3918767" cy="2330545"/>
          </a:xfrm>
          <a:prstGeom prst="rect">
            <a:avLst/>
          </a:prstGeom>
        </p:spPr>
      </p:pic>
      <p:grpSp>
        <p:nvGrpSpPr>
          <p:cNvPr id="6" name="Gruppo 5">
            <a:extLst>
              <a:ext uri="{FF2B5EF4-FFF2-40B4-BE49-F238E27FC236}">
                <a16:creationId xmlns:a16="http://schemas.microsoft.com/office/drawing/2014/main" id="{BF189A47-CABC-4AC3-A5B3-7F5584B1D787}"/>
              </a:ext>
            </a:extLst>
          </p:cNvPr>
          <p:cNvGrpSpPr/>
          <p:nvPr/>
        </p:nvGrpSpPr>
        <p:grpSpPr>
          <a:xfrm>
            <a:off x="1219200" y="6210300"/>
            <a:ext cx="13057602" cy="2054989"/>
            <a:chOff x="12858" y="1171857"/>
            <a:chExt cx="3843337" cy="2738377"/>
          </a:xfrm>
        </p:grpSpPr>
        <p:sp>
          <p:nvSpPr>
            <p:cNvPr id="9" name="Rettangolo arrotondato 15">
              <a:extLst>
                <a:ext uri="{FF2B5EF4-FFF2-40B4-BE49-F238E27FC236}">
                  <a16:creationId xmlns:a16="http://schemas.microsoft.com/office/drawing/2014/main" id="{A96EB8CD-BA5B-4B0E-8E75-EB3A18199D86}"/>
                </a:ext>
              </a:extLst>
            </p:cNvPr>
            <p:cNvSpPr/>
            <p:nvPr/>
          </p:nvSpPr>
          <p:spPr>
            <a:xfrm>
              <a:off x="12858"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0" name="CasellaDiTesto 9">
              <a:extLst>
                <a:ext uri="{FF2B5EF4-FFF2-40B4-BE49-F238E27FC236}">
                  <a16:creationId xmlns:a16="http://schemas.microsoft.com/office/drawing/2014/main" id="{2BDFE02E-4A34-4A55-A601-7939B1E4C443}"/>
                </a:ext>
              </a:extLst>
            </p:cNvPr>
            <p:cNvSpPr txBox="1"/>
            <p:nvPr/>
          </p:nvSpPr>
          <p:spPr>
            <a:xfrm>
              <a:off x="93062"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algn="just" defTabSz="1066800">
                <a:lnSpc>
                  <a:spcPct val="90000"/>
                </a:lnSpc>
                <a:spcBef>
                  <a:spcPct val="0"/>
                </a:spcBef>
                <a:spcAft>
                  <a:spcPct val="35000"/>
                </a:spcAft>
              </a:pPr>
              <a:r>
                <a:rPr lang="fr-FR" sz="3600" dirty="0">
                  <a:latin typeface="Microsoft Sans Serif" panose="020B0604020202020204" pitchFamily="34" charset="0"/>
                  <a:ea typeface="Microsoft Sans Serif" panose="020B0604020202020204" pitchFamily="34" charset="0"/>
                  <a:cs typeface="Microsoft Sans Serif" panose="020B0604020202020204" pitchFamily="34" charset="0"/>
                </a:rPr>
                <a:t>Les brevets </a:t>
              </a:r>
              <a:r>
                <a:rPr lang="fr-FR" sz="3600" b="1" dirty="0">
                  <a:latin typeface="Microsoft Sans Serif" panose="020B0604020202020204" pitchFamily="34" charset="0"/>
                  <a:ea typeface="Microsoft Sans Serif" panose="020B0604020202020204" pitchFamily="34" charset="0"/>
                  <a:cs typeface="Microsoft Sans Serif" panose="020B0604020202020204" pitchFamily="34" charset="0"/>
                </a:rPr>
                <a:t>ne sont pas </a:t>
              </a:r>
              <a:r>
                <a:rPr lang="fr-FR" sz="3600" dirty="0">
                  <a:latin typeface="Microsoft Sans Serif" panose="020B0604020202020204" pitchFamily="34" charset="0"/>
                  <a:ea typeface="Microsoft Sans Serif" panose="020B0604020202020204" pitchFamily="34" charset="0"/>
                  <a:cs typeface="Microsoft Sans Serif" panose="020B0604020202020204" pitchFamily="34" charset="0"/>
                </a:rPr>
                <a:t>valables dans tous les pays : les droits garantis par le brevet sont limités au pays de dépôt de la demande, conformément à la loi territoriale applicable (le cas échéant).</a:t>
              </a: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Tree>
    <p:extLst>
      <p:ext uri="{BB962C8B-B14F-4D97-AF65-F5344CB8AC3E}">
        <p14:creationId xmlns:p14="http://schemas.microsoft.com/office/powerpoint/2010/main" val="13153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3178778"/>
            <a:ext cx="10780450" cy="3170099"/>
          </a:xfrm>
          <a:prstGeom prst="rect">
            <a:avLst/>
          </a:prstGeom>
          <a:noFill/>
        </p:spPr>
        <p:txBody>
          <a:bodyPr wrap="square" rtlCol="0">
            <a:spAutoFit/>
          </a:bodyPr>
          <a:lstStyle/>
          <a:p>
            <a:pPr algn="just"/>
            <a:r>
              <a:rPr lang="fr-FR" sz="3500" dirty="0">
                <a:latin typeface="Microsoft Sans Serif" panose="020B0604020202020204" pitchFamily="34" charset="0"/>
                <a:ea typeface="Microsoft Sans Serif" panose="020B0604020202020204" pitchFamily="34" charset="0"/>
                <a:cs typeface="Microsoft Sans Serif" panose="020B0604020202020204" pitchFamily="34" charset="0"/>
              </a:rPr>
              <a:t>D'une manière générale, les droits d'auteur (Copyrights) s'appliquent aux œuvres que l'on appelle communément des produits "créatifs", mais pas aux idées, méthodologies, processus qui ont conduit à leur création.</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4000" b="1" dirty="0">
                <a:latin typeface="Microsoft Sans Serif" panose="020B0604020202020204" pitchFamily="34" charset="0"/>
                <a:ea typeface="Microsoft Sans Serif" panose="020B0604020202020204" pitchFamily="34" charset="0"/>
                <a:cs typeface="Microsoft Sans Serif" panose="020B0604020202020204" pitchFamily="34" charset="0"/>
              </a:rPr>
              <a:t>Exemples de DPI </a:t>
            </a:r>
            <a:r>
              <a:rPr lang="fr-FR"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Droits d’auteur (Copyrights)</a:t>
            </a:r>
            <a:r>
              <a:rPr lang="fr-FR" sz="4000" b="1" dirty="0">
                <a:solidFill>
                  <a:srgbClr val="E076D1"/>
                </a:solidFill>
              </a:rPr>
              <a:t> </a:t>
            </a:r>
          </a:p>
        </p:txBody>
      </p:sp>
      <p:sp>
        <p:nvSpPr>
          <p:cNvPr id="13" name="Rettangolo 12">
            <a:extLst>
              <a:ext uri="{FF2B5EF4-FFF2-40B4-BE49-F238E27FC236}">
                <a16:creationId xmlns:a16="http://schemas.microsoft.com/office/drawing/2014/main" id="{5F450C45-1220-4FC8-8A0E-ACE7C30C0166}"/>
              </a:ext>
            </a:extLst>
          </p:cNvPr>
          <p:cNvSpPr/>
          <p:nvPr/>
        </p:nvSpPr>
        <p:spPr>
          <a:xfrm>
            <a:off x="497150" y="398562"/>
            <a:ext cx="8695009"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DPI et commerce international</a:t>
            </a:r>
          </a:p>
        </p:txBody>
      </p:sp>
      <p:pic>
        <p:nvPicPr>
          <p:cNvPr id="4" name="Picture 3">
            <a:extLst>
              <a:ext uri="{FF2B5EF4-FFF2-40B4-BE49-F238E27FC236}">
                <a16:creationId xmlns:a16="http://schemas.microsoft.com/office/drawing/2014/main" id="{DAF52D4D-FC03-6839-3574-AE4451743753}"/>
              </a:ext>
            </a:extLst>
          </p:cNvPr>
          <p:cNvPicPr>
            <a:picLocks noChangeAspect="1"/>
          </p:cNvPicPr>
          <p:nvPr/>
        </p:nvPicPr>
        <p:blipFill>
          <a:blip r:embed="rId2"/>
          <a:stretch>
            <a:fillRect/>
          </a:stretch>
        </p:blipFill>
        <p:spPr>
          <a:xfrm>
            <a:off x="12047754" y="5338230"/>
            <a:ext cx="5539880" cy="3198759"/>
          </a:xfrm>
          <a:prstGeom prst="rect">
            <a:avLst/>
          </a:prstGeom>
        </p:spPr>
      </p:pic>
      <p:grpSp>
        <p:nvGrpSpPr>
          <p:cNvPr id="10" name="Gruppo 9">
            <a:extLst>
              <a:ext uri="{FF2B5EF4-FFF2-40B4-BE49-F238E27FC236}">
                <a16:creationId xmlns:a16="http://schemas.microsoft.com/office/drawing/2014/main" id="{1A93EF82-CDD0-45F1-9BC6-A3B8E9B4D60C}"/>
              </a:ext>
            </a:extLst>
          </p:cNvPr>
          <p:cNvGrpSpPr/>
          <p:nvPr/>
        </p:nvGrpSpPr>
        <p:grpSpPr>
          <a:xfrm>
            <a:off x="3886200" y="6282305"/>
            <a:ext cx="8763000" cy="2054989"/>
            <a:chOff x="12858" y="1171857"/>
            <a:chExt cx="3843337" cy="2738377"/>
          </a:xfrm>
        </p:grpSpPr>
        <p:sp>
          <p:nvSpPr>
            <p:cNvPr id="14" name="Rettangolo arrotondato 15">
              <a:extLst>
                <a:ext uri="{FF2B5EF4-FFF2-40B4-BE49-F238E27FC236}">
                  <a16:creationId xmlns:a16="http://schemas.microsoft.com/office/drawing/2014/main" id="{0E28B2A2-CA61-4A11-AA59-471FFB9AD800}"/>
                </a:ext>
              </a:extLst>
            </p:cNvPr>
            <p:cNvSpPr/>
            <p:nvPr/>
          </p:nvSpPr>
          <p:spPr>
            <a:xfrm>
              <a:off x="12858"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CasellaDiTesto 14">
              <a:extLst>
                <a:ext uri="{FF2B5EF4-FFF2-40B4-BE49-F238E27FC236}">
                  <a16:creationId xmlns:a16="http://schemas.microsoft.com/office/drawing/2014/main" id="{708595DA-AA93-4BF4-8F73-DFE5614105E3}"/>
                </a:ext>
              </a:extLst>
            </p:cNvPr>
            <p:cNvSpPr txBox="1"/>
            <p:nvPr/>
          </p:nvSpPr>
          <p:spPr>
            <a:xfrm>
              <a:off x="93062"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algn="just" defTabSz="1066800">
                <a:lnSpc>
                  <a:spcPct val="90000"/>
                </a:lnSpc>
                <a:spcBef>
                  <a:spcPct val="0"/>
                </a:spcBef>
                <a:spcAft>
                  <a:spcPct val="35000"/>
                </a:spcAft>
              </a:pP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6" name="Rettangolo 5">
            <a:extLst>
              <a:ext uri="{FF2B5EF4-FFF2-40B4-BE49-F238E27FC236}">
                <a16:creationId xmlns:a16="http://schemas.microsoft.com/office/drawing/2014/main" id="{D9FF82F9-7E60-41DE-B004-709E3A32CE22}"/>
              </a:ext>
            </a:extLst>
          </p:cNvPr>
          <p:cNvSpPr/>
          <p:nvPr/>
        </p:nvSpPr>
        <p:spPr>
          <a:xfrm>
            <a:off x="4019032" y="6282305"/>
            <a:ext cx="9144000" cy="2062103"/>
          </a:xfrm>
          <a:prstGeom prst="rect">
            <a:avLst/>
          </a:prstGeom>
        </p:spPr>
        <p:txBody>
          <a:bodyPr>
            <a:spAutoFit/>
          </a:bodyPr>
          <a:lstStyle/>
          <a:p>
            <a:r>
              <a:rPr lang="fr-FR"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Enregistrement</a:t>
            </a:r>
          </a:p>
          <a:p>
            <a:r>
              <a:rPr lang="fr-FR"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Diffusion</a:t>
            </a:r>
          </a:p>
          <a:p>
            <a:r>
              <a:rPr lang="fr-FR"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Exécution en public</a:t>
            </a:r>
          </a:p>
          <a:p>
            <a:r>
              <a:rPr lang="fr-FR"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Autre (reproduction sous diverses formes)</a:t>
            </a:r>
          </a:p>
        </p:txBody>
      </p:sp>
    </p:spTree>
    <p:extLst>
      <p:ext uri="{BB962C8B-B14F-4D97-AF65-F5344CB8AC3E}">
        <p14:creationId xmlns:p14="http://schemas.microsoft.com/office/powerpoint/2010/main" val="3803287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1022</TotalTime>
  <Words>1965</Words>
  <Application>Microsoft Office PowerPoint</Application>
  <PresentationFormat>Personnalisé</PresentationFormat>
  <Paragraphs>167</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21</vt:i4>
      </vt:variant>
    </vt:vector>
  </HeadingPairs>
  <TitlesOfParts>
    <vt:vector size="26" baseType="lpstr">
      <vt:lpstr>Arial</vt:lpstr>
      <vt:lpstr>Calibri</vt:lpstr>
      <vt:lpstr>Microsoft Sans Serif</vt:lpstr>
      <vt:lpstr>Office Theme</vt:lpstr>
      <vt:lpstr>Diseño personalizado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denis-antoine Herault</cp:lastModifiedBy>
  <cp:revision>61</cp:revision>
  <dcterms:created xsi:type="dcterms:W3CDTF">2022-02-25T10:54:18Z</dcterms:created>
  <dcterms:modified xsi:type="dcterms:W3CDTF">2023-01-12T17:05:24Z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